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1"/>
  </p:notesMasterIdLst>
  <p:handoutMasterIdLst>
    <p:handoutMasterId r:id="rId22"/>
  </p:handoutMasterIdLst>
  <p:sldIdLst>
    <p:sldId id="256" r:id="rId2"/>
    <p:sldId id="258" r:id="rId3"/>
    <p:sldId id="276" r:id="rId4"/>
    <p:sldId id="277" r:id="rId5"/>
    <p:sldId id="257" r:id="rId6"/>
    <p:sldId id="259" r:id="rId7"/>
    <p:sldId id="278" r:id="rId8"/>
    <p:sldId id="290" r:id="rId9"/>
    <p:sldId id="280" r:id="rId10"/>
    <p:sldId id="286" r:id="rId11"/>
    <p:sldId id="266" r:id="rId12"/>
    <p:sldId id="285" r:id="rId13"/>
    <p:sldId id="282" r:id="rId14"/>
    <p:sldId id="284" r:id="rId15"/>
    <p:sldId id="287" r:id="rId16"/>
    <p:sldId id="288" r:id="rId17"/>
    <p:sldId id="289" r:id="rId18"/>
    <p:sldId id="281" r:id="rId19"/>
    <p:sldId id="275"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15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2" autoAdjust="0"/>
    <p:restoredTop sz="94660"/>
  </p:normalViewPr>
  <p:slideViewPr>
    <p:cSldViewPr>
      <p:cViewPr varScale="1">
        <p:scale>
          <a:sx n="80" d="100"/>
          <a:sy n="80" d="100"/>
        </p:scale>
        <p:origin x="1758" y="10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102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10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10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02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10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3781A3E-6B93-4079-98A0-D1CE1789F47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96C457-B88F-4466-9BF5-9E3DC9FB9915}" type="slidenum">
              <a:rPr lang="en-US"/>
              <a:pPr/>
              <a:t>1</a:t>
            </a:fld>
            <a:endParaRPr lang="en-US"/>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643907-E11A-401C-8AE8-2009B9B45B83}" type="slidenum">
              <a:rPr lang="en-US"/>
              <a:pPr/>
              <a:t>11</a:t>
            </a:fld>
            <a:endParaRPr lang="en-US"/>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20D44-4DD9-4D50-9EF9-164756BB1A67}" type="slidenum">
              <a:rPr lang="en-US"/>
              <a:pPr/>
              <a:t>13</a:t>
            </a:fld>
            <a:endParaRPr lang="en-US"/>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54330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B57BFD-8A9A-49C7-9DDA-84E55F9CB467}" type="slidenum">
              <a:rPr lang="en-US"/>
              <a:pPr/>
              <a:t>14</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25195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20D44-4DD9-4D50-9EF9-164756BB1A67}" type="slidenum">
              <a:rPr lang="en-US"/>
              <a:pPr/>
              <a:t>16</a:t>
            </a:fld>
            <a:endParaRPr lang="en-US"/>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7580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9E8F44-AC58-4472-98A4-5548ADE5C04C}" type="slidenum">
              <a:rPr lang="en-US"/>
              <a:pPr/>
              <a:t>19</a:t>
            </a:fld>
            <a:endParaRPr lang="en-US"/>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49F07A-DB34-4409-9FEB-F7617F7DA6AD}" type="slidenum">
              <a:rPr lang="en-US"/>
              <a:pPr/>
              <a:t>2</a:t>
            </a:fld>
            <a:endParaRPr lang="en-US"/>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B57BFD-8A9A-49C7-9DDA-84E55F9CB467}" type="slidenum">
              <a:rPr lang="en-US"/>
              <a:pPr/>
              <a:t>3</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93521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B57BFD-8A9A-49C7-9DDA-84E55F9CB467}" type="slidenum">
              <a:rPr lang="en-US"/>
              <a:pPr/>
              <a:t>4</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88089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B57BFD-8A9A-49C7-9DDA-84E55F9CB467}" type="slidenum">
              <a:rPr lang="en-US"/>
              <a:pPr/>
              <a:t>5</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20D44-4DD9-4D50-9EF9-164756BB1A67}" type="slidenum">
              <a:rPr lang="en-US"/>
              <a:pPr/>
              <a:t>6</a:t>
            </a:fld>
            <a:endParaRPr lang="en-US"/>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B57BFD-8A9A-49C7-9DDA-84E55F9CB467}" type="slidenum">
              <a:rPr lang="en-US"/>
              <a:pPr/>
              <a:t>7</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0888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B57BFD-8A9A-49C7-9DDA-84E55F9CB467}" type="slidenum">
              <a:rPr lang="en-US"/>
              <a:pPr/>
              <a:t>8</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36899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20D44-4DD9-4D50-9EF9-164756BB1A67}" type="slidenum">
              <a:rPr lang="en-US"/>
              <a:pPr/>
              <a:t>10</a:t>
            </a:fld>
            <a:endParaRPr lang="en-US"/>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83069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73411" name="Rectangle 3"/>
          <p:cNvSpPr>
            <a:spLocks noGrp="1" noChangeArrowheads="1"/>
          </p:cNvSpPr>
          <p:nvPr>
            <p:ph type="ctrTitle"/>
          </p:nvPr>
        </p:nvSpPr>
        <p:spPr>
          <a:xfrm>
            <a:off x="1835150" y="333375"/>
            <a:ext cx="6048375" cy="863600"/>
          </a:xfrm>
        </p:spPr>
        <p:txBody>
          <a:bodyPr/>
          <a:lstStyle>
            <a:lvl1pPr algn="ctr">
              <a:defRPr sz="2800" b="1"/>
            </a:lvl1pPr>
          </a:lstStyle>
          <a:p>
            <a:r>
              <a:rPr lang="en-US"/>
              <a:t>Click to edit Master title style</a:t>
            </a:r>
            <a:endParaRPr lang="ru-RU"/>
          </a:p>
        </p:txBody>
      </p:sp>
      <p:sp>
        <p:nvSpPr>
          <p:cNvPr id="273412" name="Rectangle 4"/>
          <p:cNvSpPr>
            <a:spLocks noGrp="1" noChangeArrowheads="1"/>
          </p:cNvSpPr>
          <p:nvPr>
            <p:ph type="subTitle" idx="1"/>
          </p:nvPr>
        </p:nvSpPr>
        <p:spPr>
          <a:xfrm>
            <a:off x="1835150" y="1125538"/>
            <a:ext cx="6048375" cy="576262"/>
          </a:xfrm>
        </p:spPr>
        <p:txBody>
          <a:bodyPr/>
          <a:lstStyle>
            <a:lvl1pPr marL="0" indent="0" algn="ctr">
              <a:buFontTx/>
              <a:buNone/>
              <a:defRPr sz="2400" b="1">
                <a:solidFill>
                  <a:srgbClr val="080808"/>
                </a:solidFill>
              </a:defRPr>
            </a:lvl1pPr>
          </a:lstStyle>
          <a:p>
            <a:r>
              <a:rPr lang="en-US"/>
              <a:t>Click to edit Master subtitle style</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Вертикальный текст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9563" y="188913"/>
            <a:ext cx="1871662" cy="6408737"/>
          </a:xfrm>
        </p:spPr>
        <p:txBody>
          <a:bodyPr vert="eaVert"/>
          <a:lstStyle/>
          <a:p>
            <a:r>
              <a:rPr lang="en-US"/>
              <a:t>Click to edit Master title style</a:t>
            </a:r>
            <a:endParaRPr lang="ru-RU"/>
          </a:p>
        </p:txBody>
      </p:sp>
      <p:sp>
        <p:nvSpPr>
          <p:cNvPr id="3" name="Вертикальный текст 2"/>
          <p:cNvSpPr>
            <a:spLocks noGrp="1"/>
          </p:cNvSpPr>
          <p:nvPr>
            <p:ph type="body" orient="vert" idx="1"/>
          </p:nvPr>
        </p:nvSpPr>
        <p:spPr>
          <a:xfrm>
            <a:off x="1042988" y="188913"/>
            <a:ext cx="5464175" cy="6408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1042988" y="188913"/>
            <a:ext cx="7488237" cy="6408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Содержимое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Содержимое 2"/>
          <p:cNvSpPr>
            <a:spLocks noGrp="1"/>
          </p:cNvSpPr>
          <p:nvPr>
            <p:ph sz="half" idx="1"/>
          </p:nvPr>
        </p:nvSpPr>
        <p:spPr>
          <a:xfrm>
            <a:off x="1042988" y="765175"/>
            <a:ext cx="3667125" cy="5832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Содержимое 3"/>
          <p:cNvSpPr>
            <a:spLocks noGrp="1"/>
          </p:cNvSpPr>
          <p:nvPr>
            <p:ph sz="half" idx="2"/>
          </p:nvPr>
        </p:nvSpPr>
        <p:spPr>
          <a:xfrm>
            <a:off x="4862513" y="765175"/>
            <a:ext cx="3668712" cy="5832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bwMode="auto">
          <a:xfrm>
            <a:off x="1042988" y="188913"/>
            <a:ext cx="5256212"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ru-RU"/>
          </a:p>
        </p:txBody>
      </p:sp>
      <p:sp>
        <p:nvSpPr>
          <p:cNvPr id="272387" name="Rectangle 3"/>
          <p:cNvSpPr>
            <a:spLocks noGrp="1" noChangeArrowheads="1"/>
          </p:cNvSpPr>
          <p:nvPr>
            <p:ph type="body" idx="1"/>
          </p:nvPr>
        </p:nvSpPr>
        <p:spPr bwMode="auto">
          <a:xfrm>
            <a:off x="1042988" y="765175"/>
            <a:ext cx="7488237" cy="5832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l" rtl="0" eaLnBrk="1" fontAlgn="base" hangingPunct="1">
        <a:spcBef>
          <a:spcPct val="0"/>
        </a:spcBef>
        <a:spcAft>
          <a:spcPct val="0"/>
        </a:spcAft>
        <a:defRPr sz="2400">
          <a:solidFill>
            <a:srgbClr val="080808"/>
          </a:solidFill>
          <a:latin typeface="+mj-lt"/>
          <a:ea typeface="+mj-ea"/>
          <a:cs typeface="+mj-cs"/>
        </a:defRPr>
      </a:lvl1pPr>
      <a:lvl2pPr algn="l" rtl="0" eaLnBrk="1" fontAlgn="base" hangingPunct="1">
        <a:spcBef>
          <a:spcPct val="0"/>
        </a:spcBef>
        <a:spcAft>
          <a:spcPct val="0"/>
        </a:spcAft>
        <a:defRPr sz="2400">
          <a:solidFill>
            <a:srgbClr val="080808"/>
          </a:solidFill>
          <a:latin typeface="Arial" charset="0"/>
        </a:defRPr>
      </a:lvl2pPr>
      <a:lvl3pPr algn="l" rtl="0" eaLnBrk="1" fontAlgn="base" hangingPunct="1">
        <a:spcBef>
          <a:spcPct val="0"/>
        </a:spcBef>
        <a:spcAft>
          <a:spcPct val="0"/>
        </a:spcAft>
        <a:defRPr sz="2400">
          <a:solidFill>
            <a:srgbClr val="080808"/>
          </a:solidFill>
          <a:latin typeface="Arial" charset="0"/>
        </a:defRPr>
      </a:lvl3pPr>
      <a:lvl4pPr algn="l" rtl="0" eaLnBrk="1" fontAlgn="base" hangingPunct="1">
        <a:spcBef>
          <a:spcPct val="0"/>
        </a:spcBef>
        <a:spcAft>
          <a:spcPct val="0"/>
        </a:spcAft>
        <a:defRPr sz="2400">
          <a:solidFill>
            <a:srgbClr val="080808"/>
          </a:solidFill>
          <a:latin typeface="Arial" charset="0"/>
        </a:defRPr>
      </a:lvl4pPr>
      <a:lvl5pPr algn="l" rtl="0" eaLnBrk="1" fontAlgn="base" hangingPunct="1">
        <a:spcBef>
          <a:spcPct val="0"/>
        </a:spcBef>
        <a:spcAft>
          <a:spcPct val="0"/>
        </a:spcAft>
        <a:defRPr sz="2400">
          <a:solidFill>
            <a:srgbClr val="080808"/>
          </a:solidFill>
          <a:latin typeface="Arial" charset="0"/>
        </a:defRPr>
      </a:lvl5pPr>
      <a:lvl6pPr marL="457200" algn="l" rtl="0" eaLnBrk="1" fontAlgn="base" hangingPunct="1">
        <a:spcBef>
          <a:spcPct val="0"/>
        </a:spcBef>
        <a:spcAft>
          <a:spcPct val="0"/>
        </a:spcAft>
        <a:defRPr sz="2400">
          <a:solidFill>
            <a:srgbClr val="080808"/>
          </a:solidFill>
          <a:latin typeface="Arial" charset="0"/>
        </a:defRPr>
      </a:lvl6pPr>
      <a:lvl7pPr marL="914400" algn="l" rtl="0" eaLnBrk="1" fontAlgn="base" hangingPunct="1">
        <a:spcBef>
          <a:spcPct val="0"/>
        </a:spcBef>
        <a:spcAft>
          <a:spcPct val="0"/>
        </a:spcAft>
        <a:defRPr sz="2400">
          <a:solidFill>
            <a:srgbClr val="080808"/>
          </a:solidFill>
          <a:latin typeface="Arial" charset="0"/>
        </a:defRPr>
      </a:lvl7pPr>
      <a:lvl8pPr marL="1371600" algn="l" rtl="0" eaLnBrk="1" fontAlgn="base" hangingPunct="1">
        <a:spcBef>
          <a:spcPct val="0"/>
        </a:spcBef>
        <a:spcAft>
          <a:spcPct val="0"/>
        </a:spcAft>
        <a:defRPr sz="2400">
          <a:solidFill>
            <a:srgbClr val="080808"/>
          </a:solidFill>
          <a:latin typeface="Arial" charset="0"/>
        </a:defRPr>
      </a:lvl8pPr>
      <a:lvl9pPr marL="1828800" algn="l" rtl="0" eaLnBrk="1" fontAlgn="base" hangingPunct="1">
        <a:spcBef>
          <a:spcPct val="0"/>
        </a:spcBef>
        <a:spcAft>
          <a:spcPct val="0"/>
        </a:spcAft>
        <a:defRPr sz="2400">
          <a:solidFill>
            <a:srgbClr val="080808"/>
          </a:solidFill>
          <a:latin typeface="Arial" charset="0"/>
        </a:defRPr>
      </a:lvl9pPr>
    </p:titleStyle>
    <p:bodyStyle>
      <a:lvl1pPr marL="342900" indent="-342900" algn="l" rtl="0" eaLnBrk="1" fontAlgn="base" hangingPunct="1">
        <a:spcBef>
          <a:spcPct val="20000"/>
        </a:spcBef>
        <a:spcAft>
          <a:spcPct val="0"/>
        </a:spcAft>
        <a:buChar char="•"/>
        <a:defRPr sz="2800">
          <a:solidFill>
            <a:schemeClr val="bg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2"/>
          </a:solidFill>
          <a:latin typeface="+mn-lt"/>
        </a:defRPr>
      </a:lvl2pPr>
      <a:lvl3pPr marL="1143000" indent="-228600" algn="l" rtl="0" eaLnBrk="1" fontAlgn="base" hangingPunct="1">
        <a:spcBef>
          <a:spcPct val="20000"/>
        </a:spcBef>
        <a:spcAft>
          <a:spcPct val="0"/>
        </a:spcAft>
        <a:buChar char="•"/>
        <a:defRPr sz="2400">
          <a:solidFill>
            <a:schemeClr val="bg2"/>
          </a:solidFill>
          <a:latin typeface="+mn-lt"/>
        </a:defRPr>
      </a:lvl3pPr>
      <a:lvl4pPr marL="1600200" indent="-228600" algn="l" rtl="0" eaLnBrk="1" fontAlgn="base" hangingPunct="1">
        <a:spcBef>
          <a:spcPct val="20000"/>
        </a:spcBef>
        <a:spcAft>
          <a:spcPct val="0"/>
        </a:spcAft>
        <a:buChar char="–"/>
        <a:defRPr sz="2000">
          <a:solidFill>
            <a:schemeClr val="bg2"/>
          </a:solidFill>
          <a:latin typeface="+mn-lt"/>
        </a:defRPr>
      </a:lvl4pPr>
      <a:lvl5pPr marL="2057400" indent="-228600" algn="l" rtl="0" eaLnBrk="1" fontAlgn="base" hangingPunct="1">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slideLayout" Target="../slideLayouts/slideLayout2.xml"/><Relationship Id="rId1" Type="http://schemas.openxmlformats.org/officeDocument/2006/relationships/video" Target="https://www.youtube.com/embed/acBixR_JRuM?feature=oembed" TargetMode="External"/><Relationship Id="rId5" Type="http://schemas.openxmlformats.org/officeDocument/2006/relationships/hyperlink" Target="https://youtu.be/acBixR_JRuM" TargetMode="Externa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jfif"/><Relationship Id="rId4" Type="http://schemas.openxmlformats.org/officeDocument/2006/relationships/hyperlink" Target="mailto:revkttaylor@hot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fif"/></Relationships>
</file>

<file path=ppt/slides/_rels/slide4.xml.rels><?xml version="1.0" encoding="UTF-8" standalone="yes"?>
<Relationships xmlns="http://schemas.openxmlformats.org/package/2006/relationships"><Relationship Id="rId3" Type="http://schemas.openxmlformats.org/officeDocument/2006/relationships/hyperlink" Target="https://www.biblegateway.com/passage/?search=Revelation+2%3A1-7&amp;version=NI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fif"/><Relationship Id="rId4" Type="http://schemas.openxmlformats.org/officeDocument/2006/relationships/hyperlink" Target="https://www.biblegateway.com/passage/?search=Isaiah+43%3A19&amp;version=NI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gotquestions.org/cloud-of-witnesses.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gotquestions.org/cloud-of-witnesse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ctrTitle"/>
          </p:nvPr>
        </p:nvSpPr>
        <p:spPr>
          <a:xfrm>
            <a:off x="379379" y="-91678"/>
            <a:ext cx="7616825" cy="841375"/>
          </a:xfrm>
        </p:spPr>
        <p:txBody>
          <a:bodyPr/>
          <a:lstStyle/>
          <a:p>
            <a:pPr algn="l"/>
            <a:r>
              <a:rPr lang="en-US" sz="2400" i="1" dirty="0"/>
              <a:t>To Serve with Integrity and Strive for Excellence…</a:t>
            </a:r>
            <a:endParaRPr lang="uk-UA" sz="3600" i="1" dirty="0"/>
          </a:p>
        </p:txBody>
      </p:sp>
      <p:sp>
        <p:nvSpPr>
          <p:cNvPr id="280579" name="Rectangle 3"/>
          <p:cNvSpPr>
            <a:spLocks noGrp="1" noChangeArrowheads="1"/>
          </p:cNvSpPr>
          <p:nvPr>
            <p:ph type="subTitle" idx="1"/>
          </p:nvPr>
        </p:nvSpPr>
        <p:spPr>
          <a:xfrm>
            <a:off x="3794395" y="873124"/>
            <a:ext cx="5117830" cy="536575"/>
          </a:xfrm>
        </p:spPr>
        <p:txBody>
          <a:bodyPr/>
          <a:lstStyle/>
          <a:p>
            <a:pPr algn="l"/>
            <a:r>
              <a:rPr lang="en-US" sz="3200" b="0" dirty="0">
                <a:solidFill>
                  <a:schemeClr val="accent5">
                    <a:lumMod val="50000"/>
                  </a:schemeClr>
                </a:solidFill>
                <a:latin typeface="Arial Black" panose="020B0A04020102020204" pitchFamily="34" charset="0"/>
              </a:rPr>
              <a:t>Put Down the Duckie!</a:t>
            </a:r>
            <a:endParaRPr lang="uk-UA" sz="3200" b="0" dirty="0">
              <a:solidFill>
                <a:schemeClr val="accent5">
                  <a:lumMod val="50000"/>
                </a:schemeClr>
              </a:solidFill>
              <a:latin typeface="Arial Black" panose="020B0A04020102020204" pitchFamily="34" charset="0"/>
            </a:endParaRPr>
          </a:p>
        </p:txBody>
      </p:sp>
      <p:pic>
        <p:nvPicPr>
          <p:cNvPr id="7" name="Picture 6" descr="A picture containing logo&#10;&#10;Description automatically generated">
            <a:extLst>
              <a:ext uri="{FF2B5EF4-FFF2-40B4-BE49-F238E27FC236}">
                <a16:creationId xmlns:a16="http://schemas.microsoft.com/office/drawing/2014/main" id="{7BBC013D-A4AF-F753-5C54-B31B583DF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49" y="522683"/>
            <a:ext cx="1237458" cy="1237458"/>
          </a:xfrm>
          <a:prstGeom prst="ellipse">
            <a:avLst/>
          </a:prstGeom>
          <a:solidFill>
            <a:srgbClr val="FFFFFF"/>
          </a:solidFill>
          <a:ln>
            <a:solidFill>
              <a:srgbClr val="FFFFFF"/>
            </a:solidFill>
          </a:ln>
        </p:spPr>
      </p:pic>
      <p:sp>
        <p:nvSpPr>
          <p:cNvPr id="2" name="Rectangle 2">
            <a:extLst>
              <a:ext uri="{FF2B5EF4-FFF2-40B4-BE49-F238E27FC236}">
                <a16:creationId xmlns:a16="http://schemas.microsoft.com/office/drawing/2014/main" id="{6F88C5E6-5744-4F03-F5CC-6AFE9DC82BE7}"/>
              </a:ext>
            </a:extLst>
          </p:cNvPr>
          <p:cNvSpPr txBox="1">
            <a:spLocks noChangeArrowheads="1"/>
          </p:cNvSpPr>
          <p:nvPr/>
        </p:nvSpPr>
        <p:spPr bwMode="auto">
          <a:xfrm>
            <a:off x="1134826" y="1600200"/>
            <a:ext cx="7616825" cy="841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b="1">
                <a:solidFill>
                  <a:srgbClr val="080808"/>
                </a:solidFill>
                <a:latin typeface="+mj-lt"/>
                <a:ea typeface="+mj-ea"/>
                <a:cs typeface="+mj-cs"/>
              </a:defRPr>
            </a:lvl1pPr>
            <a:lvl2pPr algn="l" rtl="0" eaLnBrk="1" fontAlgn="base" hangingPunct="1">
              <a:spcBef>
                <a:spcPct val="0"/>
              </a:spcBef>
              <a:spcAft>
                <a:spcPct val="0"/>
              </a:spcAft>
              <a:defRPr sz="2400">
                <a:solidFill>
                  <a:srgbClr val="080808"/>
                </a:solidFill>
                <a:latin typeface="Arial" charset="0"/>
              </a:defRPr>
            </a:lvl2pPr>
            <a:lvl3pPr algn="l" rtl="0" eaLnBrk="1" fontAlgn="base" hangingPunct="1">
              <a:spcBef>
                <a:spcPct val="0"/>
              </a:spcBef>
              <a:spcAft>
                <a:spcPct val="0"/>
              </a:spcAft>
              <a:defRPr sz="2400">
                <a:solidFill>
                  <a:srgbClr val="080808"/>
                </a:solidFill>
                <a:latin typeface="Arial" charset="0"/>
              </a:defRPr>
            </a:lvl3pPr>
            <a:lvl4pPr algn="l" rtl="0" eaLnBrk="1" fontAlgn="base" hangingPunct="1">
              <a:spcBef>
                <a:spcPct val="0"/>
              </a:spcBef>
              <a:spcAft>
                <a:spcPct val="0"/>
              </a:spcAft>
              <a:defRPr sz="2400">
                <a:solidFill>
                  <a:srgbClr val="080808"/>
                </a:solidFill>
                <a:latin typeface="Arial" charset="0"/>
              </a:defRPr>
            </a:lvl4pPr>
            <a:lvl5pPr algn="l" rtl="0" eaLnBrk="1" fontAlgn="base" hangingPunct="1">
              <a:spcBef>
                <a:spcPct val="0"/>
              </a:spcBef>
              <a:spcAft>
                <a:spcPct val="0"/>
              </a:spcAft>
              <a:defRPr sz="2400">
                <a:solidFill>
                  <a:srgbClr val="080808"/>
                </a:solidFill>
                <a:latin typeface="Arial" charset="0"/>
              </a:defRPr>
            </a:lvl5pPr>
            <a:lvl6pPr marL="457200" algn="l" rtl="0" eaLnBrk="1" fontAlgn="base" hangingPunct="1">
              <a:spcBef>
                <a:spcPct val="0"/>
              </a:spcBef>
              <a:spcAft>
                <a:spcPct val="0"/>
              </a:spcAft>
              <a:defRPr sz="2400">
                <a:solidFill>
                  <a:srgbClr val="080808"/>
                </a:solidFill>
                <a:latin typeface="Arial" charset="0"/>
              </a:defRPr>
            </a:lvl6pPr>
            <a:lvl7pPr marL="914400" algn="l" rtl="0" eaLnBrk="1" fontAlgn="base" hangingPunct="1">
              <a:spcBef>
                <a:spcPct val="0"/>
              </a:spcBef>
              <a:spcAft>
                <a:spcPct val="0"/>
              </a:spcAft>
              <a:defRPr sz="2400">
                <a:solidFill>
                  <a:srgbClr val="080808"/>
                </a:solidFill>
                <a:latin typeface="Arial" charset="0"/>
              </a:defRPr>
            </a:lvl7pPr>
            <a:lvl8pPr marL="1371600" algn="l" rtl="0" eaLnBrk="1" fontAlgn="base" hangingPunct="1">
              <a:spcBef>
                <a:spcPct val="0"/>
              </a:spcBef>
              <a:spcAft>
                <a:spcPct val="0"/>
              </a:spcAft>
              <a:defRPr sz="2400">
                <a:solidFill>
                  <a:srgbClr val="080808"/>
                </a:solidFill>
                <a:latin typeface="Arial" charset="0"/>
              </a:defRPr>
            </a:lvl8pPr>
            <a:lvl9pPr marL="1828800" algn="l" rtl="0" eaLnBrk="1" fontAlgn="base" hangingPunct="1">
              <a:spcBef>
                <a:spcPct val="0"/>
              </a:spcBef>
              <a:spcAft>
                <a:spcPct val="0"/>
              </a:spcAft>
              <a:defRPr sz="2400">
                <a:solidFill>
                  <a:srgbClr val="080808"/>
                </a:solidFill>
                <a:latin typeface="Arial" charset="0"/>
              </a:defRPr>
            </a:lvl9pPr>
          </a:lstStyle>
          <a:p>
            <a:pPr algn="r"/>
            <a:r>
              <a:rPr lang="en-US" sz="2000" kern="0" dirty="0"/>
              <a:t>A Lesson submitted By Rev. Kevin T. Taylor</a:t>
            </a:r>
          </a:p>
          <a:p>
            <a:pPr algn="r"/>
            <a:r>
              <a:rPr lang="en-US" sz="2000" kern="0" dirty="0"/>
              <a:t>Pastor, Israel </a:t>
            </a:r>
            <a:r>
              <a:rPr lang="en-US" sz="2000" kern="0" dirty="0" err="1"/>
              <a:t>A.M.E</a:t>
            </a:r>
            <a:r>
              <a:rPr lang="en-US" sz="2000" kern="0" dirty="0"/>
              <a:t>. Church, Albany, NY</a:t>
            </a:r>
          </a:p>
          <a:p>
            <a:pPr algn="r"/>
            <a:endParaRPr lang="uk-UA" sz="2000" kern="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AutoShape 2"/>
          <p:cNvSpPr>
            <a:spLocks noChangeArrowheads="1"/>
          </p:cNvSpPr>
          <p:nvPr/>
        </p:nvSpPr>
        <p:spPr bwMode="auto">
          <a:xfrm rot="8099917">
            <a:off x="2124075" y="3573463"/>
            <a:ext cx="1368425" cy="647700"/>
          </a:xfrm>
          <a:custGeom>
            <a:avLst/>
            <a:gdLst>
              <a:gd name="G0" fmla="+- 15400 0 0"/>
              <a:gd name="G1" fmla="+- 5788 0 0"/>
              <a:gd name="G2" fmla="+- 21600 0 5788"/>
              <a:gd name="G3" fmla="+- 10800 0 5788"/>
              <a:gd name="G4" fmla="+- 21600 0 15400"/>
              <a:gd name="G5" fmla="*/ G4 G3 10800"/>
              <a:gd name="G6" fmla="+- 21600 0 G5"/>
              <a:gd name="T0" fmla="*/ 15400 w 21600"/>
              <a:gd name="T1" fmla="*/ 0 h 21600"/>
              <a:gd name="T2" fmla="*/ 0 w 21600"/>
              <a:gd name="T3" fmla="*/ 10800 h 21600"/>
              <a:gd name="T4" fmla="*/ 154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400" y="0"/>
                </a:moveTo>
                <a:lnTo>
                  <a:pt x="15400" y="5788"/>
                </a:lnTo>
                <a:lnTo>
                  <a:pt x="3375" y="5788"/>
                </a:lnTo>
                <a:lnTo>
                  <a:pt x="3375" y="15812"/>
                </a:lnTo>
                <a:lnTo>
                  <a:pt x="15400" y="15812"/>
                </a:lnTo>
                <a:lnTo>
                  <a:pt x="15400" y="21600"/>
                </a:lnTo>
                <a:lnTo>
                  <a:pt x="21600" y="10800"/>
                </a:lnTo>
                <a:close/>
              </a:path>
              <a:path w="21600" h="21600">
                <a:moveTo>
                  <a:pt x="1350" y="5788"/>
                </a:moveTo>
                <a:lnTo>
                  <a:pt x="1350" y="15812"/>
                </a:lnTo>
                <a:lnTo>
                  <a:pt x="2700" y="15812"/>
                </a:lnTo>
                <a:lnTo>
                  <a:pt x="2700" y="5788"/>
                </a:lnTo>
                <a:close/>
              </a:path>
              <a:path w="21600" h="21600">
                <a:moveTo>
                  <a:pt x="0" y="5788"/>
                </a:moveTo>
                <a:lnTo>
                  <a:pt x="0" y="15812"/>
                </a:lnTo>
                <a:lnTo>
                  <a:pt x="675" y="15812"/>
                </a:lnTo>
                <a:lnTo>
                  <a:pt x="675" y="5788"/>
                </a:lnTo>
                <a:close/>
              </a:path>
            </a:pathLst>
          </a:custGeom>
          <a:gradFill rotWithShape="1">
            <a:gsLst>
              <a:gs pos="0">
                <a:schemeClr val="tx1">
                  <a:gamma/>
                  <a:tint val="0"/>
                  <a:invGamma/>
                </a:schemeClr>
              </a:gs>
              <a:gs pos="100000">
                <a:schemeClr val="tx1">
                  <a:alpha val="42000"/>
                </a:schemeClr>
              </a:gs>
            </a:gsLst>
            <a:lin ang="0" scaled="1"/>
          </a:gradFill>
          <a:ln w="9525">
            <a:noFill/>
            <a:miter lim="800000"/>
            <a:headEnd/>
            <a:tailEnd/>
          </a:ln>
          <a:effectLst/>
        </p:spPr>
        <p:txBody>
          <a:bodyPr wrap="none" anchor="ctr"/>
          <a:lstStyle/>
          <a:p>
            <a:endParaRPr lang="ru-RU"/>
          </a:p>
        </p:txBody>
      </p:sp>
      <p:sp>
        <p:nvSpPr>
          <p:cNvPr id="283651" name="AutoShape 3"/>
          <p:cNvSpPr>
            <a:spLocks noChangeArrowheads="1"/>
          </p:cNvSpPr>
          <p:nvPr/>
        </p:nvSpPr>
        <p:spPr bwMode="auto">
          <a:xfrm rot="2869127">
            <a:off x="5651500" y="3573463"/>
            <a:ext cx="1368425" cy="647700"/>
          </a:xfrm>
          <a:custGeom>
            <a:avLst/>
            <a:gdLst>
              <a:gd name="G0" fmla="+- 15400 0 0"/>
              <a:gd name="G1" fmla="+- 5788 0 0"/>
              <a:gd name="G2" fmla="+- 21600 0 5788"/>
              <a:gd name="G3" fmla="+- 10800 0 5788"/>
              <a:gd name="G4" fmla="+- 21600 0 15400"/>
              <a:gd name="G5" fmla="*/ G4 G3 10800"/>
              <a:gd name="G6" fmla="+- 21600 0 G5"/>
              <a:gd name="T0" fmla="*/ 15400 w 21600"/>
              <a:gd name="T1" fmla="*/ 0 h 21600"/>
              <a:gd name="T2" fmla="*/ 0 w 21600"/>
              <a:gd name="T3" fmla="*/ 10800 h 21600"/>
              <a:gd name="T4" fmla="*/ 154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400" y="0"/>
                </a:moveTo>
                <a:lnTo>
                  <a:pt x="15400" y="5788"/>
                </a:lnTo>
                <a:lnTo>
                  <a:pt x="3375" y="5788"/>
                </a:lnTo>
                <a:lnTo>
                  <a:pt x="3375" y="15812"/>
                </a:lnTo>
                <a:lnTo>
                  <a:pt x="15400" y="15812"/>
                </a:lnTo>
                <a:lnTo>
                  <a:pt x="15400" y="21600"/>
                </a:lnTo>
                <a:lnTo>
                  <a:pt x="21600" y="10800"/>
                </a:lnTo>
                <a:close/>
              </a:path>
              <a:path w="21600" h="21600">
                <a:moveTo>
                  <a:pt x="1350" y="5788"/>
                </a:moveTo>
                <a:lnTo>
                  <a:pt x="1350" y="15812"/>
                </a:lnTo>
                <a:lnTo>
                  <a:pt x="2700" y="15812"/>
                </a:lnTo>
                <a:lnTo>
                  <a:pt x="2700" y="5788"/>
                </a:lnTo>
                <a:close/>
              </a:path>
              <a:path w="21600" h="21600">
                <a:moveTo>
                  <a:pt x="0" y="5788"/>
                </a:moveTo>
                <a:lnTo>
                  <a:pt x="0" y="15812"/>
                </a:lnTo>
                <a:lnTo>
                  <a:pt x="675" y="15812"/>
                </a:lnTo>
                <a:lnTo>
                  <a:pt x="675" y="5788"/>
                </a:lnTo>
                <a:close/>
              </a:path>
            </a:pathLst>
          </a:custGeom>
          <a:gradFill rotWithShape="1">
            <a:gsLst>
              <a:gs pos="0">
                <a:schemeClr val="tx1">
                  <a:gamma/>
                  <a:tint val="0"/>
                  <a:invGamma/>
                </a:schemeClr>
              </a:gs>
              <a:gs pos="100000">
                <a:schemeClr val="tx1">
                  <a:alpha val="42000"/>
                </a:schemeClr>
              </a:gs>
            </a:gsLst>
            <a:lin ang="0" scaled="1"/>
          </a:gradFill>
          <a:ln w="9525">
            <a:noFill/>
            <a:miter lim="800000"/>
            <a:headEnd/>
            <a:tailEnd/>
          </a:ln>
          <a:effectLst/>
        </p:spPr>
        <p:txBody>
          <a:bodyPr wrap="none" anchor="ctr"/>
          <a:lstStyle/>
          <a:p>
            <a:endParaRPr lang="ru-RU"/>
          </a:p>
        </p:txBody>
      </p:sp>
      <p:sp>
        <p:nvSpPr>
          <p:cNvPr id="283652" name="AutoShape 4"/>
          <p:cNvSpPr>
            <a:spLocks noChangeArrowheads="1"/>
          </p:cNvSpPr>
          <p:nvPr/>
        </p:nvSpPr>
        <p:spPr bwMode="auto">
          <a:xfrm rot="5400000">
            <a:off x="4213225" y="3789363"/>
            <a:ext cx="790575" cy="647700"/>
          </a:xfrm>
          <a:custGeom>
            <a:avLst/>
            <a:gdLst>
              <a:gd name="G0" fmla="+- 15400 0 0"/>
              <a:gd name="G1" fmla="+- 5788 0 0"/>
              <a:gd name="G2" fmla="+- 21600 0 5788"/>
              <a:gd name="G3" fmla="+- 10800 0 5788"/>
              <a:gd name="G4" fmla="+- 21600 0 15400"/>
              <a:gd name="G5" fmla="*/ G4 G3 10800"/>
              <a:gd name="G6" fmla="+- 21600 0 G5"/>
              <a:gd name="T0" fmla="*/ 15400 w 21600"/>
              <a:gd name="T1" fmla="*/ 0 h 21600"/>
              <a:gd name="T2" fmla="*/ 0 w 21600"/>
              <a:gd name="T3" fmla="*/ 10800 h 21600"/>
              <a:gd name="T4" fmla="*/ 154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400" y="0"/>
                </a:moveTo>
                <a:lnTo>
                  <a:pt x="15400" y="5788"/>
                </a:lnTo>
                <a:lnTo>
                  <a:pt x="3375" y="5788"/>
                </a:lnTo>
                <a:lnTo>
                  <a:pt x="3375" y="15812"/>
                </a:lnTo>
                <a:lnTo>
                  <a:pt x="15400" y="15812"/>
                </a:lnTo>
                <a:lnTo>
                  <a:pt x="15400" y="21600"/>
                </a:lnTo>
                <a:lnTo>
                  <a:pt x="21600" y="10800"/>
                </a:lnTo>
                <a:close/>
              </a:path>
              <a:path w="21600" h="21600">
                <a:moveTo>
                  <a:pt x="1350" y="5788"/>
                </a:moveTo>
                <a:lnTo>
                  <a:pt x="1350" y="15812"/>
                </a:lnTo>
                <a:lnTo>
                  <a:pt x="2700" y="15812"/>
                </a:lnTo>
                <a:lnTo>
                  <a:pt x="2700" y="5788"/>
                </a:lnTo>
                <a:close/>
              </a:path>
              <a:path w="21600" h="21600">
                <a:moveTo>
                  <a:pt x="0" y="5788"/>
                </a:moveTo>
                <a:lnTo>
                  <a:pt x="0" y="15812"/>
                </a:lnTo>
                <a:lnTo>
                  <a:pt x="675" y="15812"/>
                </a:lnTo>
                <a:lnTo>
                  <a:pt x="675" y="5788"/>
                </a:lnTo>
                <a:close/>
              </a:path>
            </a:pathLst>
          </a:custGeom>
          <a:gradFill rotWithShape="1">
            <a:gsLst>
              <a:gs pos="0">
                <a:schemeClr val="tx1">
                  <a:gamma/>
                  <a:tint val="0"/>
                  <a:invGamma/>
                </a:schemeClr>
              </a:gs>
              <a:gs pos="100000">
                <a:schemeClr val="tx1">
                  <a:alpha val="42000"/>
                </a:schemeClr>
              </a:gs>
            </a:gsLst>
            <a:lin ang="0" scaled="1"/>
          </a:gradFill>
          <a:ln w="9525">
            <a:noFill/>
            <a:miter lim="800000"/>
            <a:headEnd/>
            <a:tailEnd/>
          </a:ln>
          <a:effectLst/>
        </p:spPr>
        <p:txBody>
          <a:bodyPr wrap="none" anchor="ctr"/>
          <a:lstStyle/>
          <a:p>
            <a:endParaRPr lang="ru-RU"/>
          </a:p>
        </p:txBody>
      </p:sp>
      <p:grpSp>
        <p:nvGrpSpPr>
          <p:cNvPr id="283653" name="Group 5"/>
          <p:cNvGrpSpPr>
            <a:grpSpLocks/>
          </p:cNvGrpSpPr>
          <p:nvPr/>
        </p:nvGrpSpPr>
        <p:grpSpPr bwMode="auto">
          <a:xfrm>
            <a:off x="3132138" y="1716088"/>
            <a:ext cx="2808287" cy="2144712"/>
            <a:chOff x="1973" y="1217"/>
            <a:chExt cx="1769" cy="1351"/>
          </a:xfrm>
        </p:grpSpPr>
        <p:grpSp>
          <p:nvGrpSpPr>
            <p:cNvPr id="283654" name="Group 6"/>
            <p:cNvGrpSpPr>
              <a:grpSpLocks/>
            </p:cNvGrpSpPr>
            <p:nvPr/>
          </p:nvGrpSpPr>
          <p:grpSpPr bwMode="auto">
            <a:xfrm>
              <a:off x="1973" y="1217"/>
              <a:ext cx="1769" cy="1351"/>
              <a:chOff x="1973" y="1217"/>
              <a:chExt cx="1769" cy="1351"/>
            </a:xfrm>
          </p:grpSpPr>
          <p:grpSp>
            <p:nvGrpSpPr>
              <p:cNvPr id="283655" name="Group 7"/>
              <p:cNvGrpSpPr>
                <a:grpSpLocks/>
              </p:cNvGrpSpPr>
              <p:nvPr/>
            </p:nvGrpSpPr>
            <p:grpSpPr bwMode="auto">
              <a:xfrm>
                <a:off x="1973" y="1217"/>
                <a:ext cx="1769" cy="1351"/>
                <a:chOff x="868" y="1477"/>
                <a:chExt cx="4251" cy="2141"/>
              </a:xfrm>
            </p:grpSpPr>
            <p:sp>
              <p:nvSpPr>
                <p:cNvPr id="283656" name="Oval 8"/>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3657" name="Oval 9"/>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3658" name="Oval 10"/>
              <p:cNvSpPr>
                <a:spLocks noChangeArrowheads="1"/>
              </p:cNvSpPr>
              <p:nvPr/>
            </p:nvSpPr>
            <p:spPr bwMode="auto">
              <a:xfrm flipH="1">
                <a:off x="2115" y="1341"/>
                <a:ext cx="1487" cy="1081"/>
              </a:xfrm>
              <a:prstGeom prst="ellipse">
                <a:avLst/>
              </a:prstGeom>
              <a:solidFill>
                <a:schemeClr val="hlink"/>
              </a:solidFill>
              <a:ln w="9525">
                <a:noFill/>
                <a:round/>
                <a:headEnd/>
                <a:tailEnd/>
              </a:ln>
              <a:effectLst/>
            </p:spPr>
            <p:txBody>
              <a:bodyPr wrap="none" anchor="ctr"/>
              <a:lstStyle/>
              <a:p>
                <a:pPr algn="ctr"/>
                <a:endParaRPr lang="en-US" sz="3200" b="1">
                  <a:solidFill>
                    <a:schemeClr val="bg1"/>
                  </a:solidFill>
                </a:endParaRPr>
              </a:p>
            </p:txBody>
          </p:sp>
          <p:sp>
            <p:nvSpPr>
              <p:cNvPr id="283659" name="Oval 11"/>
              <p:cNvSpPr>
                <a:spLocks noChangeArrowheads="1"/>
              </p:cNvSpPr>
              <p:nvPr/>
            </p:nvSpPr>
            <p:spPr bwMode="auto">
              <a:xfrm flipH="1">
                <a:off x="2245" y="1389"/>
                <a:ext cx="1202" cy="710"/>
              </a:xfrm>
              <a:prstGeom prst="ellipse">
                <a:avLst/>
              </a:prstGeom>
              <a:gradFill rotWithShape="1">
                <a:gsLst>
                  <a:gs pos="0">
                    <a:schemeClr val="hlink">
                      <a:gamma/>
                      <a:tint val="49020"/>
                      <a:invGamma/>
                    </a:schemeClr>
                  </a:gs>
                  <a:gs pos="100000">
                    <a:schemeClr val="hlink">
                      <a:alpha val="37000"/>
                    </a:schemeClr>
                  </a:gs>
                </a:gsLst>
                <a:lin ang="5400000" scaled="1"/>
              </a:gradFill>
              <a:ln w="9525">
                <a:noFill/>
                <a:round/>
                <a:headEnd/>
                <a:tailEnd/>
              </a:ln>
              <a:effectLst/>
            </p:spPr>
            <p:txBody>
              <a:bodyPr wrap="none" anchor="ctr"/>
              <a:lstStyle/>
              <a:p>
                <a:pPr algn="ctr"/>
                <a:endParaRPr lang="en-US" sz="3200" b="1">
                  <a:solidFill>
                    <a:schemeClr val="bg1"/>
                  </a:solidFill>
                </a:endParaRPr>
              </a:p>
            </p:txBody>
          </p:sp>
        </p:grpSp>
        <p:sp>
          <p:nvSpPr>
            <p:cNvPr id="283660" name="Rectangle 12"/>
            <p:cNvSpPr>
              <a:spLocks noChangeArrowheads="1"/>
            </p:cNvSpPr>
            <p:nvPr/>
          </p:nvSpPr>
          <p:spPr bwMode="auto">
            <a:xfrm>
              <a:off x="2169" y="1749"/>
              <a:ext cx="1381" cy="265"/>
            </a:xfrm>
            <a:prstGeom prst="rect">
              <a:avLst/>
            </a:prstGeom>
            <a:noFill/>
            <a:ln w="9525">
              <a:noFill/>
              <a:miter lim="800000"/>
              <a:headEnd/>
              <a:tailEnd/>
            </a:ln>
            <a:effectLst/>
          </p:spPr>
          <p:txBody>
            <a:bodyPr wrap="none">
              <a:spAutoFit/>
            </a:bodyPr>
            <a:lstStyle/>
            <a:p>
              <a:r>
                <a:rPr lang="en-US" sz="3200" b="1" baseline="-25000" dirty="0">
                  <a:solidFill>
                    <a:schemeClr val="bg1"/>
                  </a:solidFill>
                  <a:ea typeface="굴림" charset="-127"/>
                </a:rPr>
                <a:t>Hebrews 12:1-2</a:t>
              </a:r>
              <a:endParaRPr lang="en-US" sz="3200" b="1" baseline="-25000" dirty="0">
                <a:solidFill>
                  <a:schemeClr val="bg1"/>
                </a:solidFill>
              </a:endParaRPr>
            </a:p>
          </p:txBody>
        </p:sp>
      </p:grpSp>
      <p:grpSp>
        <p:nvGrpSpPr>
          <p:cNvPr id="283661" name="Group 13"/>
          <p:cNvGrpSpPr>
            <a:grpSpLocks/>
          </p:cNvGrpSpPr>
          <p:nvPr/>
        </p:nvGrpSpPr>
        <p:grpSpPr bwMode="auto">
          <a:xfrm>
            <a:off x="684213" y="4149725"/>
            <a:ext cx="1800225" cy="1576388"/>
            <a:chOff x="431" y="2750"/>
            <a:chExt cx="1134" cy="993"/>
          </a:xfrm>
        </p:grpSpPr>
        <p:grpSp>
          <p:nvGrpSpPr>
            <p:cNvPr id="283662" name="Group 14"/>
            <p:cNvGrpSpPr>
              <a:grpSpLocks/>
            </p:cNvGrpSpPr>
            <p:nvPr/>
          </p:nvGrpSpPr>
          <p:grpSpPr bwMode="auto">
            <a:xfrm>
              <a:off x="431" y="2750"/>
              <a:ext cx="1134" cy="993"/>
              <a:chOff x="431" y="2750"/>
              <a:chExt cx="1134" cy="993"/>
            </a:xfrm>
          </p:grpSpPr>
          <p:grpSp>
            <p:nvGrpSpPr>
              <p:cNvPr id="283663" name="Group 15"/>
              <p:cNvGrpSpPr>
                <a:grpSpLocks/>
              </p:cNvGrpSpPr>
              <p:nvPr/>
            </p:nvGrpSpPr>
            <p:grpSpPr bwMode="auto">
              <a:xfrm>
                <a:off x="431" y="2750"/>
                <a:ext cx="1134" cy="993"/>
                <a:chOff x="868" y="1477"/>
                <a:chExt cx="4251" cy="2141"/>
              </a:xfrm>
            </p:grpSpPr>
            <p:sp>
              <p:nvSpPr>
                <p:cNvPr id="283664" name="Oval 16"/>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3665" name="Oval 17"/>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3666" name="Oval 18"/>
              <p:cNvSpPr>
                <a:spLocks noChangeArrowheads="1"/>
              </p:cNvSpPr>
              <p:nvPr/>
            </p:nvSpPr>
            <p:spPr bwMode="auto">
              <a:xfrm flipH="1">
                <a:off x="522" y="2840"/>
                <a:ext cx="953" cy="798"/>
              </a:xfrm>
              <a:prstGeom prst="ellipse">
                <a:avLst/>
              </a:prstGeom>
              <a:solidFill>
                <a:schemeClr val="accent2"/>
              </a:solidFill>
              <a:ln w="9525">
                <a:noFill/>
                <a:round/>
                <a:headEnd/>
                <a:tailEnd/>
              </a:ln>
              <a:effectLst/>
            </p:spPr>
            <p:txBody>
              <a:bodyPr wrap="none" anchor="ctr"/>
              <a:lstStyle/>
              <a:p>
                <a:pPr algn="ctr"/>
                <a:endParaRPr lang="en-US" sz="2000" b="1">
                  <a:solidFill>
                    <a:schemeClr val="bg1"/>
                  </a:solidFill>
                </a:endParaRPr>
              </a:p>
            </p:txBody>
          </p:sp>
          <p:sp>
            <p:nvSpPr>
              <p:cNvPr id="283667" name="Oval 19"/>
              <p:cNvSpPr>
                <a:spLocks noChangeArrowheads="1"/>
              </p:cNvSpPr>
              <p:nvPr/>
            </p:nvSpPr>
            <p:spPr bwMode="auto">
              <a:xfrm flipH="1">
                <a:off x="611" y="2862"/>
                <a:ext cx="771" cy="522"/>
              </a:xfrm>
              <a:prstGeom prst="ellipse">
                <a:avLst/>
              </a:prstGeom>
              <a:gradFill rotWithShape="1">
                <a:gsLst>
                  <a:gs pos="0">
                    <a:schemeClr val="accent2">
                      <a:gamma/>
                      <a:tint val="35686"/>
                      <a:invGamma/>
                    </a:schemeClr>
                  </a:gs>
                  <a:gs pos="100000">
                    <a:schemeClr val="accent2">
                      <a:alpha val="37000"/>
                    </a:schemeClr>
                  </a:gs>
                </a:gsLst>
                <a:lin ang="5400000" scaled="1"/>
              </a:gradFill>
              <a:ln w="9525">
                <a:noFill/>
                <a:round/>
                <a:headEnd/>
                <a:tailEnd/>
              </a:ln>
              <a:effectLst/>
            </p:spPr>
            <p:txBody>
              <a:bodyPr wrap="none" anchor="ctr"/>
              <a:lstStyle/>
              <a:p>
                <a:pPr algn="ctr"/>
                <a:endParaRPr lang="en-US" sz="2000" b="1">
                  <a:solidFill>
                    <a:schemeClr val="bg1"/>
                  </a:solidFill>
                </a:endParaRPr>
              </a:p>
            </p:txBody>
          </p:sp>
        </p:grpSp>
        <p:sp>
          <p:nvSpPr>
            <p:cNvPr id="283668" name="Rectangle 20"/>
            <p:cNvSpPr>
              <a:spLocks noChangeArrowheads="1"/>
            </p:cNvSpPr>
            <p:nvPr/>
          </p:nvSpPr>
          <p:spPr bwMode="auto">
            <a:xfrm>
              <a:off x="595" y="2919"/>
              <a:ext cx="771" cy="420"/>
            </a:xfrm>
            <a:prstGeom prst="rect">
              <a:avLst/>
            </a:prstGeom>
            <a:noFill/>
            <a:ln w="9525">
              <a:noFill/>
              <a:miter lim="800000"/>
              <a:headEnd/>
              <a:tailEnd/>
            </a:ln>
            <a:effectLst/>
          </p:spPr>
          <p:txBody>
            <a:bodyPr>
              <a:spAutoFit/>
            </a:bodyPr>
            <a:lstStyle/>
            <a:p>
              <a:pPr algn="ctr"/>
              <a:r>
                <a:rPr lang="en-US" altLang="ko-KR" sz="2800" b="1" baseline="-25000" dirty="0">
                  <a:solidFill>
                    <a:schemeClr val="bg1"/>
                  </a:solidFill>
                  <a:ea typeface="굴림" charset="-127"/>
                </a:rPr>
                <a:t>The Cloud</a:t>
              </a:r>
              <a:endParaRPr lang="en-US" sz="2800" b="1" baseline="-25000" dirty="0">
                <a:solidFill>
                  <a:schemeClr val="bg1"/>
                </a:solidFill>
              </a:endParaRPr>
            </a:p>
          </p:txBody>
        </p:sp>
      </p:grpSp>
      <p:grpSp>
        <p:nvGrpSpPr>
          <p:cNvPr id="283669" name="Group 21"/>
          <p:cNvGrpSpPr>
            <a:grpSpLocks/>
          </p:cNvGrpSpPr>
          <p:nvPr/>
        </p:nvGrpSpPr>
        <p:grpSpPr bwMode="auto">
          <a:xfrm>
            <a:off x="6659563" y="4149725"/>
            <a:ext cx="1800225" cy="1576388"/>
            <a:chOff x="4195" y="2750"/>
            <a:chExt cx="1134" cy="993"/>
          </a:xfrm>
        </p:grpSpPr>
        <p:grpSp>
          <p:nvGrpSpPr>
            <p:cNvPr id="283670" name="Group 22"/>
            <p:cNvGrpSpPr>
              <a:grpSpLocks/>
            </p:cNvGrpSpPr>
            <p:nvPr/>
          </p:nvGrpSpPr>
          <p:grpSpPr bwMode="auto">
            <a:xfrm>
              <a:off x="4195" y="2750"/>
              <a:ext cx="1134" cy="993"/>
              <a:chOff x="4195" y="2750"/>
              <a:chExt cx="1134" cy="993"/>
            </a:xfrm>
          </p:grpSpPr>
          <p:grpSp>
            <p:nvGrpSpPr>
              <p:cNvPr id="283671" name="Group 23"/>
              <p:cNvGrpSpPr>
                <a:grpSpLocks/>
              </p:cNvGrpSpPr>
              <p:nvPr/>
            </p:nvGrpSpPr>
            <p:grpSpPr bwMode="auto">
              <a:xfrm>
                <a:off x="4195" y="2750"/>
                <a:ext cx="1134" cy="993"/>
                <a:chOff x="868" y="1477"/>
                <a:chExt cx="4251" cy="2141"/>
              </a:xfrm>
            </p:grpSpPr>
            <p:sp>
              <p:nvSpPr>
                <p:cNvPr id="283672" name="Oval 24"/>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3673" name="Oval 25"/>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3674" name="Oval 26"/>
              <p:cNvSpPr>
                <a:spLocks noChangeArrowheads="1"/>
              </p:cNvSpPr>
              <p:nvPr/>
            </p:nvSpPr>
            <p:spPr bwMode="auto">
              <a:xfrm flipH="1">
                <a:off x="4285" y="2841"/>
                <a:ext cx="953" cy="791"/>
              </a:xfrm>
              <a:prstGeom prst="ellipse">
                <a:avLst/>
              </a:prstGeom>
              <a:solidFill>
                <a:schemeClr val="bg2"/>
              </a:solidFill>
              <a:ln w="9525">
                <a:noFill/>
                <a:round/>
                <a:headEnd/>
                <a:tailEnd/>
              </a:ln>
              <a:effectLst/>
            </p:spPr>
            <p:txBody>
              <a:bodyPr wrap="none" anchor="ctr"/>
              <a:lstStyle/>
              <a:p>
                <a:pPr algn="ctr"/>
                <a:endParaRPr lang="en-US" sz="2000" b="1">
                  <a:solidFill>
                    <a:schemeClr val="bg1"/>
                  </a:solidFill>
                </a:endParaRPr>
              </a:p>
            </p:txBody>
          </p:sp>
          <p:sp>
            <p:nvSpPr>
              <p:cNvPr id="283675" name="Oval 27"/>
              <p:cNvSpPr>
                <a:spLocks noChangeArrowheads="1"/>
              </p:cNvSpPr>
              <p:nvPr/>
            </p:nvSpPr>
            <p:spPr bwMode="auto">
              <a:xfrm flipH="1">
                <a:off x="4375" y="2865"/>
                <a:ext cx="771" cy="522"/>
              </a:xfrm>
              <a:prstGeom prst="ellipse">
                <a:avLst/>
              </a:prstGeom>
              <a:gradFill rotWithShape="1">
                <a:gsLst>
                  <a:gs pos="0">
                    <a:schemeClr val="bg2">
                      <a:gamma/>
                      <a:tint val="35686"/>
                      <a:invGamma/>
                    </a:schemeClr>
                  </a:gs>
                  <a:gs pos="100000">
                    <a:schemeClr val="bg2">
                      <a:alpha val="37000"/>
                    </a:schemeClr>
                  </a:gs>
                </a:gsLst>
                <a:lin ang="5400000" scaled="1"/>
              </a:gradFill>
              <a:ln w="9525">
                <a:noFill/>
                <a:round/>
                <a:headEnd/>
                <a:tailEnd/>
              </a:ln>
              <a:effectLst/>
            </p:spPr>
            <p:txBody>
              <a:bodyPr wrap="none" anchor="ctr"/>
              <a:lstStyle/>
              <a:p>
                <a:pPr algn="ctr"/>
                <a:endParaRPr lang="en-US" sz="2000" b="1">
                  <a:solidFill>
                    <a:schemeClr val="bg1"/>
                  </a:solidFill>
                </a:endParaRPr>
              </a:p>
            </p:txBody>
          </p:sp>
        </p:grpSp>
        <p:sp>
          <p:nvSpPr>
            <p:cNvPr id="283676" name="Rectangle 28"/>
            <p:cNvSpPr>
              <a:spLocks noChangeArrowheads="1"/>
            </p:cNvSpPr>
            <p:nvPr/>
          </p:nvSpPr>
          <p:spPr bwMode="auto">
            <a:xfrm>
              <a:off x="4378" y="2952"/>
              <a:ext cx="771" cy="420"/>
            </a:xfrm>
            <a:prstGeom prst="rect">
              <a:avLst/>
            </a:prstGeom>
            <a:noFill/>
            <a:ln w="9525">
              <a:noFill/>
              <a:miter lim="800000"/>
              <a:headEnd/>
              <a:tailEnd/>
            </a:ln>
            <a:effectLst/>
          </p:spPr>
          <p:txBody>
            <a:bodyPr>
              <a:spAutoFit/>
            </a:bodyPr>
            <a:lstStyle/>
            <a:p>
              <a:pPr algn="ctr"/>
              <a:r>
                <a:rPr lang="en-US" altLang="ko-KR" sz="2800" b="1" baseline="-25000" dirty="0">
                  <a:solidFill>
                    <a:schemeClr val="bg1"/>
                  </a:solidFill>
                  <a:ea typeface="굴림" charset="-127"/>
                </a:rPr>
                <a:t>The Focus</a:t>
              </a:r>
              <a:endParaRPr lang="en-US" sz="2800" b="1" baseline="-25000" dirty="0">
                <a:solidFill>
                  <a:schemeClr val="bg1"/>
                </a:solidFill>
              </a:endParaRPr>
            </a:p>
          </p:txBody>
        </p:sp>
      </p:grpSp>
      <p:grpSp>
        <p:nvGrpSpPr>
          <p:cNvPr id="283677" name="Group 29"/>
          <p:cNvGrpSpPr>
            <a:grpSpLocks/>
          </p:cNvGrpSpPr>
          <p:nvPr/>
        </p:nvGrpSpPr>
        <p:grpSpPr bwMode="auto">
          <a:xfrm>
            <a:off x="3708400" y="4805363"/>
            <a:ext cx="1800225" cy="1576387"/>
            <a:chOff x="1111" y="1394"/>
            <a:chExt cx="1134" cy="993"/>
          </a:xfrm>
        </p:grpSpPr>
        <p:grpSp>
          <p:nvGrpSpPr>
            <p:cNvPr id="283678" name="Group 30"/>
            <p:cNvGrpSpPr>
              <a:grpSpLocks/>
            </p:cNvGrpSpPr>
            <p:nvPr/>
          </p:nvGrpSpPr>
          <p:grpSpPr bwMode="auto">
            <a:xfrm>
              <a:off x="1111" y="1394"/>
              <a:ext cx="1134" cy="993"/>
              <a:chOff x="2336" y="3117"/>
              <a:chExt cx="1134" cy="993"/>
            </a:xfrm>
          </p:grpSpPr>
          <p:grpSp>
            <p:nvGrpSpPr>
              <p:cNvPr id="283679" name="Group 31"/>
              <p:cNvGrpSpPr>
                <a:grpSpLocks/>
              </p:cNvGrpSpPr>
              <p:nvPr/>
            </p:nvGrpSpPr>
            <p:grpSpPr bwMode="auto">
              <a:xfrm>
                <a:off x="2336" y="3117"/>
                <a:ext cx="1134" cy="993"/>
                <a:chOff x="868" y="1477"/>
                <a:chExt cx="4251" cy="2141"/>
              </a:xfrm>
            </p:grpSpPr>
            <p:sp>
              <p:nvSpPr>
                <p:cNvPr id="283680" name="Oval 32"/>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3681" name="Oval 33"/>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3682" name="Oval 34"/>
              <p:cNvSpPr>
                <a:spLocks noChangeArrowheads="1"/>
              </p:cNvSpPr>
              <p:nvPr/>
            </p:nvSpPr>
            <p:spPr bwMode="auto">
              <a:xfrm flipH="1">
                <a:off x="2427" y="3208"/>
                <a:ext cx="953" cy="795"/>
              </a:xfrm>
              <a:prstGeom prst="ellipse">
                <a:avLst/>
              </a:prstGeom>
              <a:solidFill>
                <a:schemeClr val="accent1"/>
              </a:solidFill>
              <a:ln w="9525">
                <a:noFill/>
                <a:round/>
                <a:headEnd/>
                <a:tailEnd/>
              </a:ln>
              <a:effectLst/>
            </p:spPr>
            <p:txBody>
              <a:bodyPr wrap="none" anchor="ctr"/>
              <a:lstStyle/>
              <a:p>
                <a:pPr algn="ctr"/>
                <a:endParaRPr lang="en-US" sz="2000" b="1">
                  <a:solidFill>
                    <a:schemeClr val="bg1"/>
                  </a:solidFill>
                </a:endParaRPr>
              </a:p>
            </p:txBody>
          </p:sp>
          <p:sp>
            <p:nvSpPr>
              <p:cNvPr id="283683" name="Oval 35"/>
              <p:cNvSpPr>
                <a:spLocks noChangeArrowheads="1"/>
              </p:cNvSpPr>
              <p:nvPr/>
            </p:nvSpPr>
            <p:spPr bwMode="auto">
              <a:xfrm flipH="1">
                <a:off x="2515" y="3229"/>
                <a:ext cx="771" cy="522"/>
              </a:xfrm>
              <a:prstGeom prst="ellipse">
                <a:avLst/>
              </a:prstGeom>
              <a:gradFill rotWithShape="1">
                <a:gsLst>
                  <a:gs pos="0">
                    <a:schemeClr val="accent1">
                      <a:gamma/>
                      <a:tint val="42353"/>
                      <a:invGamma/>
                    </a:schemeClr>
                  </a:gs>
                  <a:gs pos="100000">
                    <a:schemeClr val="accent1">
                      <a:alpha val="37000"/>
                    </a:schemeClr>
                  </a:gs>
                </a:gsLst>
                <a:lin ang="5400000" scaled="1"/>
              </a:gradFill>
              <a:ln w="9525">
                <a:noFill/>
                <a:round/>
                <a:headEnd/>
                <a:tailEnd/>
              </a:ln>
              <a:effectLst/>
            </p:spPr>
            <p:txBody>
              <a:bodyPr wrap="none" anchor="ctr"/>
              <a:lstStyle/>
              <a:p>
                <a:pPr algn="ctr"/>
                <a:endParaRPr lang="en-US" sz="2000" b="1">
                  <a:solidFill>
                    <a:schemeClr val="bg1"/>
                  </a:solidFill>
                </a:endParaRPr>
              </a:p>
            </p:txBody>
          </p:sp>
        </p:grpSp>
        <p:sp>
          <p:nvSpPr>
            <p:cNvPr id="283684" name="Rectangle 36"/>
            <p:cNvSpPr>
              <a:spLocks noChangeArrowheads="1"/>
            </p:cNvSpPr>
            <p:nvPr/>
          </p:nvSpPr>
          <p:spPr bwMode="auto">
            <a:xfrm>
              <a:off x="1295" y="1607"/>
              <a:ext cx="771" cy="420"/>
            </a:xfrm>
            <a:prstGeom prst="rect">
              <a:avLst/>
            </a:prstGeom>
            <a:noFill/>
            <a:ln w="9525">
              <a:noFill/>
              <a:miter lim="800000"/>
              <a:headEnd/>
              <a:tailEnd/>
            </a:ln>
            <a:effectLst/>
          </p:spPr>
          <p:txBody>
            <a:bodyPr>
              <a:spAutoFit/>
            </a:bodyPr>
            <a:lstStyle/>
            <a:p>
              <a:pPr algn="ctr"/>
              <a:r>
                <a:rPr lang="en-US" altLang="ko-KR" sz="2800" b="1" baseline="-25000" dirty="0">
                  <a:solidFill>
                    <a:schemeClr val="bg1"/>
                  </a:solidFill>
                  <a:ea typeface="굴림" charset="-127"/>
                </a:rPr>
                <a:t>The Duckie</a:t>
              </a:r>
              <a:endParaRPr lang="en-US" sz="2800" b="1" baseline="-25000" dirty="0">
                <a:solidFill>
                  <a:schemeClr val="bg1"/>
                </a:solidFill>
              </a:endParaRPr>
            </a:p>
          </p:txBody>
        </p:sp>
      </p:grpSp>
      <p:sp>
        <p:nvSpPr>
          <p:cNvPr id="2" name="Rectangle 2">
            <a:extLst>
              <a:ext uri="{FF2B5EF4-FFF2-40B4-BE49-F238E27FC236}">
                <a16:creationId xmlns:a16="http://schemas.microsoft.com/office/drawing/2014/main" id="{BEBB4F8B-1A36-6D1D-45D1-19E74EA99FB4}"/>
              </a:ext>
            </a:extLst>
          </p:cNvPr>
          <p:cNvSpPr txBox="1">
            <a:spLocks noChangeArrowheads="1"/>
          </p:cNvSpPr>
          <p:nvPr/>
        </p:nvSpPr>
        <p:spPr bwMode="auto">
          <a:xfrm>
            <a:off x="192087" y="18893"/>
            <a:ext cx="7616825" cy="841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a:solidFill>
                  <a:srgbClr val="080808"/>
                </a:solidFill>
                <a:latin typeface="+mj-lt"/>
                <a:ea typeface="+mj-ea"/>
                <a:cs typeface="+mj-cs"/>
              </a:defRPr>
            </a:lvl1pPr>
            <a:lvl2pPr algn="l" rtl="0" eaLnBrk="1" fontAlgn="base" hangingPunct="1">
              <a:spcBef>
                <a:spcPct val="0"/>
              </a:spcBef>
              <a:spcAft>
                <a:spcPct val="0"/>
              </a:spcAft>
              <a:defRPr sz="2400">
                <a:solidFill>
                  <a:srgbClr val="080808"/>
                </a:solidFill>
                <a:latin typeface="Arial" charset="0"/>
              </a:defRPr>
            </a:lvl2pPr>
            <a:lvl3pPr algn="l" rtl="0" eaLnBrk="1" fontAlgn="base" hangingPunct="1">
              <a:spcBef>
                <a:spcPct val="0"/>
              </a:spcBef>
              <a:spcAft>
                <a:spcPct val="0"/>
              </a:spcAft>
              <a:defRPr sz="2400">
                <a:solidFill>
                  <a:srgbClr val="080808"/>
                </a:solidFill>
                <a:latin typeface="Arial" charset="0"/>
              </a:defRPr>
            </a:lvl3pPr>
            <a:lvl4pPr algn="l" rtl="0" eaLnBrk="1" fontAlgn="base" hangingPunct="1">
              <a:spcBef>
                <a:spcPct val="0"/>
              </a:spcBef>
              <a:spcAft>
                <a:spcPct val="0"/>
              </a:spcAft>
              <a:defRPr sz="2400">
                <a:solidFill>
                  <a:srgbClr val="080808"/>
                </a:solidFill>
                <a:latin typeface="Arial" charset="0"/>
              </a:defRPr>
            </a:lvl4pPr>
            <a:lvl5pPr algn="l" rtl="0" eaLnBrk="1" fontAlgn="base" hangingPunct="1">
              <a:spcBef>
                <a:spcPct val="0"/>
              </a:spcBef>
              <a:spcAft>
                <a:spcPct val="0"/>
              </a:spcAft>
              <a:defRPr sz="2400">
                <a:solidFill>
                  <a:srgbClr val="080808"/>
                </a:solidFill>
                <a:latin typeface="Arial" charset="0"/>
              </a:defRPr>
            </a:lvl5pPr>
            <a:lvl6pPr marL="457200" algn="l" rtl="0" eaLnBrk="1" fontAlgn="base" hangingPunct="1">
              <a:spcBef>
                <a:spcPct val="0"/>
              </a:spcBef>
              <a:spcAft>
                <a:spcPct val="0"/>
              </a:spcAft>
              <a:defRPr sz="2400">
                <a:solidFill>
                  <a:srgbClr val="080808"/>
                </a:solidFill>
                <a:latin typeface="Arial" charset="0"/>
              </a:defRPr>
            </a:lvl6pPr>
            <a:lvl7pPr marL="914400" algn="l" rtl="0" eaLnBrk="1" fontAlgn="base" hangingPunct="1">
              <a:spcBef>
                <a:spcPct val="0"/>
              </a:spcBef>
              <a:spcAft>
                <a:spcPct val="0"/>
              </a:spcAft>
              <a:defRPr sz="2400">
                <a:solidFill>
                  <a:srgbClr val="080808"/>
                </a:solidFill>
                <a:latin typeface="Arial" charset="0"/>
              </a:defRPr>
            </a:lvl7pPr>
            <a:lvl8pPr marL="1371600" algn="l" rtl="0" eaLnBrk="1" fontAlgn="base" hangingPunct="1">
              <a:spcBef>
                <a:spcPct val="0"/>
              </a:spcBef>
              <a:spcAft>
                <a:spcPct val="0"/>
              </a:spcAft>
              <a:defRPr sz="2400">
                <a:solidFill>
                  <a:srgbClr val="080808"/>
                </a:solidFill>
                <a:latin typeface="Arial" charset="0"/>
              </a:defRPr>
            </a:lvl8pPr>
            <a:lvl9pPr marL="1828800" algn="l" rtl="0" eaLnBrk="1" fontAlgn="base" hangingPunct="1">
              <a:spcBef>
                <a:spcPct val="0"/>
              </a:spcBef>
              <a:spcAft>
                <a:spcPct val="0"/>
              </a:spcAft>
              <a:defRPr sz="2400">
                <a:solidFill>
                  <a:srgbClr val="080808"/>
                </a:solidFill>
                <a:latin typeface="Arial" charset="0"/>
              </a:defRPr>
            </a:lvl9pPr>
          </a:lstStyle>
          <a:p>
            <a:r>
              <a:rPr lang="en-US" i="1" kern="0" dirty="0"/>
              <a:t>To Serve with Integrity and Strive for Excellence…</a:t>
            </a:r>
            <a:endParaRPr lang="uk-UA" sz="3600" i="1" kern="0" dirty="0"/>
          </a:p>
        </p:txBody>
      </p:sp>
      <p:sp>
        <p:nvSpPr>
          <p:cNvPr id="3" name="Rectangle 3">
            <a:extLst>
              <a:ext uri="{FF2B5EF4-FFF2-40B4-BE49-F238E27FC236}">
                <a16:creationId xmlns:a16="http://schemas.microsoft.com/office/drawing/2014/main" id="{77263264-D8F1-3AF7-604F-31D200398242}"/>
              </a:ext>
            </a:extLst>
          </p:cNvPr>
          <p:cNvSpPr txBox="1">
            <a:spLocks noChangeArrowheads="1"/>
          </p:cNvSpPr>
          <p:nvPr/>
        </p:nvSpPr>
        <p:spPr bwMode="auto">
          <a:xfrm>
            <a:off x="3820537" y="975290"/>
            <a:ext cx="5117830" cy="536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bg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2"/>
                </a:solidFill>
                <a:latin typeface="+mn-lt"/>
              </a:defRPr>
            </a:lvl2pPr>
            <a:lvl3pPr marL="1143000" indent="-228600" algn="l" rtl="0" eaLnBrk="1" fontAlgn="base" hangingPunct="1">
              <a:spcBef>
                <a:spcPct val="20000"/>
              </a:spcBef>
              <a:spcAft>
                <a:spcPct val="0"/>
              </a:spcAft>
              <a:buChar char="•"/>
              <a:defRPr sz="2400">
                <a:solidFill>
                  <a:schemeClr val="bg2"/>
                </a:solidFill>
                <a:latin typeface="+mn-lt"/>
              </a:defRPr>
            </a:lvl3pPr>
            <a:lvl4pPr marL="1600200" indent="-228600" algn="l" rtl="0" eaLnBrk="1" fontAlgn="base" hangingPunct="1">
              <a:spcBef>
                <a:spcPct val="20000"/>
              </a:spcBef>
              <a:spcAft>
                <a:spcPct val="0"/>
              </a:spcAft>
              <a:buChar char="–"/>
              <a:defRPr sz="2000">
                <a:solidFill>
                  <a:schemeClr val="bg2"/>
                </a:solidFill>
                <a:latin typeface="+mn-lt"/>
              </a:defRPr>
            </a:lvl4pPr>
            <a:lvl5pPr marL="2057400" indent="-228600" algn="l" rtl="0" eaLnBrk="1" fontAlgn="base" hangingPunct="1">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pPr marL="0" indent="0">
              <a:buNone/>
            </a:pPr>
            <a:r>
              <a:rPr lang="en-US" sz="3200" kern="0" dirty="0">
                <a:solidFill>
                  <a:schemeClr val="accent5">
                    <a:lumMod val="50000"/>
                  </a:schemeClr>
                </a:solidFill>
                <a:latin typeface="Arial Black" panose="020B0A04020102020204" pitchFamily="34" charset="0"/>
              </a:rPr>
              <a:t>Put Down the Duckie!</a:t>
            </a:r>
            <a:endParaRPr lang="uk-UA" sz="3200" kern="0" dirty="0">
              <a:solidFill>
                <a:schemeClr val="accent5">
                  <a:lumMod val="50000"/>
                </a:schemeClr>
              </a:solidFill>
              <a:latin typeface="Arial Black" panose="020B0A04020102020204" pitchFamily="34" charset="0"/>
            </a:endParaRPr>
          </a:p>
        </p:txBody>
      </p:sp>
      <p:pic>
        <p:nvPicPr>
          <p:cNvPr id="4" name="Picture 3" descr="A picture containing logo&#10;&#10;Description automatically generated">
            <a:extLst>
              <a:ext uri="{FF2B5EF4-FFF2-40B4-BE49-F238E27FC236}">
                <a16:creationId xmlns:a16="http://schemas.microsoft.com/office/drawing/2014/main" id="{D6F17476-4A76-4E6C-A419-798ED7F6B5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0863" y="5867400"/>
            <a:ext cx="822007" cy="822007"/>
          </a:xfrm>
          <a:prstGeom prst="ellipse">
            <a:avLst/>
          </a:prstGeom>
          <a:solidFill>
            <a:srgbClr val="FFFFFF"/>
          </a:solidFill>
          <a:ln>
            <a:solidFill>
              <a:srgbClr val="FFFFFF"/>
            </a:solidFill>
          </a:ln>
        </p:spPr>
      </p:pic>
    </p:spTree>
    <p:extLst>
      <p:ext uri="{BB962C8B-B14F-4D97-AF65-F5344CB8AC3E}">
        <p14:creationId xmlns:p14="http://schemas.microsoft.com/office/powerpoint/2010/main" val="3169985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57" name="AutoShape 41"/>
          <p:cNvSpPr>
            <a:spLocks/>
          </p:cNvSpPr>
          <p:nvPr/>
        </p:nvSpPr>
        <p:spPr bwMode="auto">
          <a:xfrm>
            <a:off x="6081713" y="2055813"/>
            <a:ext cx="144462" cy="2592387"/>
          </a:xfrm>
          <a:prstGeom prst="rightBrace">
            <a:avLst>
              <a:gd name="adj1" fmla="val 149543"/>
              <a:gd name="adj2" fmla="val 50000"/>
            </a:avLst>
          </a:prstGeom>
          <a:noFill/>
          <a:ln w="25400">
            <a:solidFill>
              <a:schemeClr val="tx1"/>
            </a:solidFill>
            <a:round/>
            <a:headEnd/>
            <a:tailEnd/>
          </a:ln>
          <a:effectLst/>
        </p:spPr>
        <p:txBody>
          <a:bodyPr wrap="none" anchor="ctr"/>
          <a:lstStyle/>
          <a:p>
            <a:endParaRPr lang="ru-RU"/>
          </a:p>
        </p:txBody>
      </p:sp>
      <p:sp>
        <p:nvSpPr>
          <p:cNvPr id="290858" name="AutoShape 42"/>
          <p:cNvSpPr>
            <a:spLocks noChangeArrowheads="1"/>
          </p:cNvSpPr>
          <p:nvPr/>
        </p:nvSpPr>
        <p:spPr bwMode="auto">
          <a:xfrm flipH="1">
            <a:off x="538163" y="3927475"/>
            <a:ext cx="2952750" cy="574675"/>
          </a:xfrm>
          <a:prstGeom prst="roundRect">
            <a:avLst>
              <a:gd name="adj" fmla="val 16667"/>
            </a:avLst>
          </a:prstGeom>
          <a:gradFill rotWithShape="1">
            <a:gsLst>
              <a:gs pos="0">
                <a:schemeClr val="accent2"/>
              </a:gs>
              <a:gs pos="100000">
                <a:schemeClr val="accent2">
                  <a:alpha val="16000"/>
                </a:schemeClr>
              </a:gs>
            </a:gsLst>
            <a:lin ang="0" scaled="1"/>
          </a:gradFill>
          <a:ln w="25400">
            <a:noFill/>
            <a:round/>
            <a:headEnd/>
            <a:tailEnd/>
          </a:ln>
          <a:effectLst/>
        </p:spPr>
        <p:txBody>
          <a:bodyPr wrap="none" tIns="0" bIns="180000" anchor="ctr"/>
          <a:lstStyle/>
          <a:p>
            <a:pPr algn="r"/>
            <a:r>
              <a:rPr lang="en-US" altLang="ko-KR" sz="3200" b="1" baseline="-25000" dirty="0">
                <a:solidFill>
                  <a:schemeClr val="bg1"/>
                </a:solidFill>
                <a:ea typeface="굴림" charset="-127"/>
              </a:rPr>
              <a:t>Rid us/ourselves</a:t>
            </a:r>
            <a:endParaRPr lang="en-US" sz="3200" b="1" baseline="-25000" dirty="0">
              <a:solidFill>
                <a:schemeClr val="bg1"/>
              </a:solidFill>
            </a:endParaRPr>
          </a:p>
        </p:txBody>
      </p:sp>
      <p:sp>
        <p:nvSpPr>
          <p:cNvPr id="290859" name="AutoShape 43"/>
          <p:cNvSpPr>
            <a:spLocks noChangeArrowheads="1"/>
          </p:cNvSpPr>
          <p:nvPr/>
        </p:nvSpPr>
        <p:spPr bwMode="auto">
          <a:xfrm flipH="1">
            <a:off x="536575" y="3062288"/>
            <a:ext cx="2952750" cy="649287"/>
          </a:xfrm>
          <a:prstGeom prst="roundRect">
            <a:avLst>
              <a:gd name="adj" fmla="val 16667"/>
            </a:avLst>
          </a:prstGeom>
          <a:gradFill rotWithShape="1">
            <a:gsLst>
              <a:gs pos="0">
                <a:schemeClr val="accent1"/>
              </a:gs>
              <a:gs pos="100000">
                <a:schemeClr val="accent1">
                  <a:alpha val="16000"/>
                </a:schemeClr>
              </a:gs>
            </a:gsLst>
            <a:lin ang="0" scaled="1"/>
          </a:gradFill>
          <a:ln w="25400">
            <a:noFill/>
            <a:round/>
            <a:headEnd/>
            <a:tailEnd/>
          </a:ln>
          <a:effectLst/>
        </p:spPr>
        <p:txBody>
          <a:bodyPr wrap="none" tIns="0" bIns="180000" anchor="ctr"/>
          <a:lstStyle/>
          <a:p>
            <a:pPr algn="r"/>
            <a:r>
              <a:rPr lang="en-US" altLang="ko-KR" sz="3200" b="1" baseline="-25000" dirty="0">
                <a:solidFill>
                  <a:schemeClr val="bg1"/>
                </a:solidFill>
                <a:ea typeface="굴림" charset="-127"/>
              </a:rPr>
              <a:t>Lay Aside</a:t>
            </a:r>
            <a:endParaRPr lang="en-US" sz="3200" b="1" baseline="-25000" dirty="0">
              <a:solidFill>
                <a:schemeClr val="bg1"/>
              </a:solidFill>
            </a:endParaRPr>
          </a:p>
        </p:txBody>
      </p:sp>
      <p:sp>
        <p:nvSpPr>
          <p:cNvPr id="290860" name="AutoShape 44"/>
          <p:cNvSpPr>
            <a:spLocks noChangeArrowheads="1"/>
          </p:cNvSpPr>
          <p:nvPr/>
        </p:nvSpPr>
        <p:spPr bwMode="auto">
          <a:xfrm flipH="1">
            <a:off x="536575" y="2198688"/>
            <a:ext cx="2952750" cy="649287"/>
          </a:xfrm>
          <a:prstGeom prst="roundRect">
            <a:avLst>
              <a:gd name="adj" fmla="val 16667"/>
            </a:avLst>
          </a:prstGeom>
          <a:gradFill rotWithShape="1">
            <a:gsLst>
              <a:gs pos="0">
                <a:schemeClr val="bg2"/>
              </a:gs>
              <a:gs pos="100000">
                <a:schemeClr val="bg2">
                  <a:alpha val="14000"/>
                </a:schemeClr>
              </a:gs>
            </a:gsLst>
            <a:lin ang="0" scaled="1"/>
          </a:gradFill>
          <a:ln w="25400">
            <a:noFill/>
            <a:round/>
            <a:headEnd/>
            <a:tailEnd/>
          </a:ln>
          <a:effectLst/>
        </p:spPr>
        <p:txBody>
          <a:bodyPr wrap="none" lIns="90000" tIns="0" bIns="180000" anchor="ctr"/>
          <a:lstStyle/>
          <a:p>
            <a:pPr algn="r"/>
            <a:r>
              <a:rPr lang="en-US" altLang="ko-KR" sz="3200" b="1" baseline="-25000" dirty="0">
                <a:solidFill>
                  <a:schemeClr val="bg1"/>
                </a:solidFill>
                <a:ea typeface="굴림" charset="-127"/>
              </a:rPr>
              <a:t>Strip/Stripping</a:t>
            </a:r>
            <a:endParaRPr lang="en-US" sz="3200" b="1" baseline="-25000" dirty="0">
              <a:solidFill>
                <a:schemeClr val="bg1"/>
              </a:solidFill>
            </a:endParaRPr>
          </a:p>
        </p:txBody>
      </p:sp>
      <p:grpSp>
        <p:nvGrpSpPr>
          <p:cNvPr id="290861" name="Group 45"/>
          <p:cNvGrpSpPr>
            <a:grpSpLocks/>
          </p:cNvGrpSpPr>
          <p:nvPr/>
        </p:nvGrpSpPr>
        <p:grpSpPr bwMode="auto">
          <a:xfrm>
            <a:off x="6372225" y="2200275"/>
            <a:ext cx="2303463" cy="2303463"/>
            <a:chOff x="3414" y="1877"/>
            <a:chExt cx="954" cy="952"/>
          </a:xfrm>
        </p:grpSpPr>
        <p:sp>
          <p:nvSpPr>
            <p:cNvPr id="290862" name="Oval 46"/>
            <p:cNvSpPr>
              <a:spLocks noChangeArrowheads="1"/>
            </p:cNvSpPr>
            <p:nvPr/>
          </p:nvSpPr>
          <p:spPr bwMode="auto">
            <a:xfrm>
              <a:off x="3414" y="1877"/>
              <a:ext cx="954" cy="952"/>
            </a:xfrm>
            <a:prstGeom prst="ellipse">
              <a:avLst/>
            </a:prstGeom>
            <a:gradFill rotWithShape="1">
              <a:gsLst>
                <a:gs pos="0">
                  <a:schemeClr val="bg1"/>
                </a:gs>
                <a:gs pos="100000">
                  <a:schemeClr val="bg1">
                    <a:gamma/>
                    <a:shade val="0"/>
                    <a:invGamma/>
                  </a:schemeClr>
                </a:gs>
              </a:gsLst>
              <a:lin ang="2700000" scaled="1"/>
            </a:gradFill>
            <a:ln w="9525">
              <a:noFill/>
              <a:round/>
              <a:headEnd/>
              <a:tailEnd/>
            </a:ln>
            <a:effectLst/>
          </p:spPr>
          <p:txBody>
            <a:bodyPr wrap="none" anchor="ctr"/>
            <a:lstStyle/>
            <a:p>
              <a:endParaRPr lang="ru-RU"/>
            </a:p>
          </p:txBody>
        </p:sp>
        <p:sp>
          <p:nvSpPr>
            <p:cNvPr id="290863" name="Oval 47"/>
            <p:cNvSpPr>
              <a:spLocks noChangeArrowheads="1"/>
            </p:cNvSpPr>
            <p:nvPr/>
          </p:nvSpPr>
          <p:spPr bwMode="auto">
            <a:xfrm>
              <a:off x="3470" y="1933"/>
              <a:ext cx="840" cy="840"/>
            </a:xfrm>
            <a:prstGeom prst="ellipse">
              <a:avLst/>
            </a:prstGeom>
            <a:gradFill rotWithShape="1">
              <a:gsLst>
                <a:gs pos="0">
                  <a:schemeClr val="bg1">
                    <a:gamma/>
                    <a:shade val="0"/>
                    <a:invGamma/>
                  </a:schemeClr>
                </a:gs>
                <a:gs pos="100000">
                  <a:schemeClr val="bg1"/>
                </a:gs>
              </a:gsLst>
              <a:lin ang="2700000" scaled="1"/>
            </a:gradFill>
            <a:ln w="9525">
              <a:noFill/>
              <a:round/>
              <a:headEnd/>
              <a:tailEnd/>
            </a:ln>
            <a:effectLst/>
          </p:spPr>
          <p:txBody>
            <a:bodyPr wrap="none" anchor="ctr"/>
            <a:lstStyle/>
            <a:p>
              <a:endParaRPr lang="ru-RU"/>
            </a:p>
          </p:txBody>
        </p:sp>
        <p:sp>
          <p:nvSpPr>
            <p:cNvPr id="290864" name="Oval 48"/>
            <p:cNvSpPr>
              <a:spLocks noChangeArrowheads="1"/>
            </p:cNvSpPr>
            <p:nvPr/>
          </p:nvSpPr>
          <p:spPr bwMode="auto">
            <a:xfrm>
              <a:off x="3526" y="1989"/>
              <a:ext cx="730" cy="730"/>
            </a:xfrm>
            <a:prstGeom prst="ellipse">
              <a:avLst/>
            </a:prstGeom>
            <a:gradFill rotWithShape="1">
              <a:gsLst>
                <a:gs pos="0">
                  <a:schemeClr val="accent1">
                    <a:gamma/>
                    <a:shade val="0"/>
                    <a:invGamma/>
                  </a:schemeClr>
                </a:gs>
                <a:gs pos="100000">
                  <a:schemeClr val="accent1"/>
                </a:gs>
              </a:gsLst>
              <a:lin ang="2700000" scaled="1"/>
            </a:gradFill>
            <a:ln w="9525">
              <a:noFill/>
              <a:round/>
              <a:headEnd/>
              <a:tailEnd/>
            </a:ln>
            <a:effectLst/>
          </p:spPr>
          <p:txBody>
            <a:bodyPr wrap="none" anchor="ctr"/>
            <a:lstStyle/>
            <a:p>
              <a:pPr algn="ctr"/>
              <a:r>
                <a:rPr lang="en-US" altLang="ko-KR" sz="2400" b="1" dirty="0">
                  <a:solidFill>
                    <a:schemeClr val="bg1"/>
                  </a:solidFill>
                  <a:ea typeface="굴림" charset="-127"/>
                </a:rPr>
                <a:t>Put Down</a:t>
              </a:r>
            </a:p>
            <a:p>
              <a:pPr algn="ctr"/>
              <a:r>
                <a:rPr lang="en-US" altLang="ko-KR" sz="2400" b="1" dirty="0">
                  <a:solidFill>
                    <a:schemeClr val="bg1"/>
                  </a:solidFill>
                  <a:ea typeface="굴림" charset="-127"/>
                </a:rPr>
                <a:t>The Duckie</a:t>
              </a:r>
              <a:endParaRPr lang="en-US" sz="2400" b="1" dirty="0">
                <a:solidFill>
                  <a:schemeClr val="bg1"/>
                </a:solidFill>
              </a:endParaRPr>
            </a:p>
          </p:txBody>
        </p:sp>
      </p:grpSp>
      <p:sp>
        <p:nvSpPr>
          <p:cNvPr id="290865" name="AutoShape 49"/>
          <p:cNvSpPr>
            <a:spLocks noChangeArrowheads="1"/>
          </p:cNvSpPr>
          <p:nvPr/>
        </p:nvSpPr>
        <p:spPr bwMode="auto">
          <a:xfrm>
            <a:off x="3562350" y="3929063"/>
            <a:ext cx="1152525" cy="574675"/>
          </a:xfrm>
          <a:prstGeom prst="roundRect">
            <a:avLst>
              <a:gd name="adj" fmla="val 16667"/>
            </a:avLst>
          </a:prstGeom>
          <a:gradFill rotWithShape="1">
            <a:gsLst>
              <a:gs pos="0">
                <a:schemeClr val="accent2"/>
              </a:gs>
              <a:gs pos="100000">
                <a:schemeClr val="bg1">
                  <a:alpha val="14000"/>
                </a:schemeClr>
              </a:gs>
            </a:gsLst>
            <a:lin ang="0" scaled="1"/>
          </a:gradFill>
          <a:ln w="25400">
            <a:noFill/>
            <a:round/>
            <a:headEnd/>
            <a:tailEnd/>
          </a:ln>
          <a:effectLst/>
        </p:spPr>
        <p:txBody>
          <a:bodyPr wrap="none" tIns="0" bIns="180000" anchor="ctr"/>
          <a:lstStyle/>
          <a:p>
            <a:r>
              <a:rPr lang="en-US" sz="2800" b="1" baseline="-25000" dirty="0" err="1"/>
              <a:t>NASB</a:t>
            </a:r>
            <a:endParaRPr lang="en-US" sz="2800" b="1" baseline="-25000" dirty="0"/>
          </a:p>
          <a:p>
            <a:r>
              <a:rPr lang="en-US" sz="2800" b="1" baseline="-25000" dirty="0"/>
              <a:t>NIV</a:t>
            </a:r>
          </a:p>
        </p:txBody>
      </p:sp>
      <p:sp>
        <p:nvSpPr>
          <p:cNvPr id="290866" name="AutoShape 50"/>
          <p:cNvSpPr>
            <a:spLocks noChangeArrowheads="1"/>
          </p:cNvSpPr>
          <p:nvPr/>
        </p:nvSpPr>
        <p:spPr bwMode="auto">
          <a:xfrm>
            <a:off x="3562350" y="3062288"/>
            <a:ext cx="1152525" cy="649288"/>
          </a:xfrm>
          <a:prstGeom prst="roundRect">
            <a:avLst>
              <a:gd name="adj" fmla="val 16667"/>
            </a:avLst>
          </a:prstGeom>
          <a:gradFill rotWithShape="1">
            <a:gsLst>
              <a:gs pos="0">
                <a:schemeClr val="accent1"/>
              </a:gs>
              <a:gs pos="100000">
                <a:schemeClr val="bg1">
                  <a:alpha val="14000"/>
                </a:schemeClr>
              </a:gs>
            </a:gsLst>
            <a:lin ang="0" scaled="1"/>
          </a:gradFill>
          <a:ln w="25400">
            <a:noFill/>
            <a:round/>
            <a:headEnd/>
            <a:tailEnd/>
          </a:ln>
          <a:effectLst/>
        </p:spPr>
        <p:txBody>
          <a:bodyPr wrap="none" tIns="0" bIns="180000" anchor="ctr"/>
          <a:lstStyle/>
          <a:p>
            <a:endParaRPr lang="en-US" sz="2400" baseline="-25000" dirty="0"/>
          </a:p>
          <a:p>
            <a:r>
              <a:rPr lang="en-US" sz="2000" b="1" baseline="-25000" dirty="0"/>
              <a:t>KJV </a:t>
            </a:r>
          </a:p>
          <a:p>
            <a:r>
              <a:rPr lang="en-US" sz="2000" b="1" baseline="-25000" dirty="0" err="1"/>
              <a:t>ESV</a:t>
            </a:r>
            <a:r>
              <a:rPr lang="en-US" sz="2000" b="1" baseline="-25000" dirty="0"/>
              <a:t> </a:t>
            </a:r>
          </a:p>
          <a:p>
            <a:r>
              <a:rPr lang="en-US" sz="2000" b="1" baseline="-25000" dirty="0" err="1"/>
              <a:t>NKJV</a:t>
            </a:r>
            <a:endParaRPr lang="en-US" sz="2000" b="1" baseline="-25000" dirty="0"/>
          </a:p>
          <a:p>
            <a:endParaRPr lang="en-US" sz="2800" baseline="-25000" dirty="0"/>
          </a:p>
        </p:txBody>
      </p:sp>
      <p:sp>
        <p:nvSpPr>
          <p:cNvPr id="290867" name="AutoShape 51"/>
          <p:cNvSpPr>
            <a:spLocks noChangeArrowheads="1"/>
          </p:cNvSpPr>
          <p:nvPr/>
        </p:nvSpPr>
        <p:spPr bwMode="auto">
          <a:xfrm>
            <a:off x="3562350" y="2200275"/>
            <a:ext cx="1152525" cy="649288"/>
          </a:xfrm>
          <a:prstGeom prst="roundRect">
            <a:avLst>
              <a:gd name="adj" fmla="val 16667"/>
            </a:avLst>
          </a:prstGeom>
          <a:gradFill rotWithShape="1">
            <a:gsLst>
              <a:gs pos="0">
                <a:schemeClr val="bg2"/>
              </a:gs>
              <a:gs pos="100000">
                <a:schemeClr val="bg1">
                  <a:alpha val="14000"/>
                </a:schemeClr>
              </a:gs>
            </a:gsLst>
            <a:lin ang="0" scaled="1"/>
          </a:gradFill>
          <a:ln w="25400">
            <a:noFill/>
            <a:round/>
            <a:headEnd/>
            <a:tailEnd/>
          </a:ln>
          <a:effectLst/>
        </p:spPr>
        <p:txBody>
          <a:bodyPr wrap="none" lIns="90000" tIns="0" bIns="180000" anchor="ctr"/>
          <a:lstStyle/>
          <a:p>
            <a:r>
              <a:rPr lang="en-US" sz="2800" b="1" baseline="-25000" dirty="0">
                <a:solidFill>
                  <a:schemeClr val="bg1"/>
                </a:solidFill>
              </a:rPr>
              <a:t>NLT</a:t>
            </a:r>
          </a:p>
          <a:p>
            <a:r>
              <a:rPr lang="en-US" sz="2800" b="1" baseline="-25000" dirty="0">
                <a:solidFill>
                  <a:schemeClr val="bg1"/>
                </a:solidFill>
              </a:rPr>
              <a:t>AMP</a:t>
            </a:r>
          </a:p>
        </p:txBody>
      </p:sp>
      <p:sp>
        <p:nvSpPr>
          <p:cNvPr id="290868" name="Oval 52"/>
          <p:cNvSpPr>
            <a:spLocks noChangeArrowheads="1"/>
          </p:cNvSpPr>
          <p:nvPr/>
        </p:nvSpPr>
        <p:spPr bwMode="auto">
          <a:xfrm>
            <a:off x="4570413" y="3568700"/>
            <a:ext cx="1368425" cy="647700"/>
          </a:xfrm>
          <a:prstGeom prst="ellipse">
            <a:avLst/>
          </a:prstGeom>
          <a:solidFill>
            <a:schemeClr val="accent2"/>
          </a:solidFill>
          <a:ln w="9525">
            <a:round/>
            <a:headEnd/>
            <a:tailEnd/>
          </a:ln>
          <a:effectLst/>
          <a:scene3d>
            <a:camera prst="legacyObliqueBottom"/>
            <a:lightRig rig="legacyFlat4" dir="t"/>
          </a:scene3d>
          <a:sp3d extrusionH="887400" prstMaterial="legacyPlastic">
            <a:bevelT w="13500" h="13500" prst="angle"/>
            <a:bevelB w="13500" h="13500" prst="angle"/>
            <a:extrusionClr>
              <a:schemeClr val="accent2"/>
            </a:extrusionClr>
          </a:sp3d>
        </p:spPr>
        <p:txBody>
          <a:bodyPr wrap="none" anchor="ctr">
            <a:flatTx/>
          </a:bodyPr>
          <a:lstStyle/>
          <a:p>
            <a:endParaRPr lang="ru-RU"/>
          </a:p>
        </p:txBody>
      </p:sp>
      <p:sp>
        <p:nvSpPr>
          <p:cNvPr id="290869" name="Oval 53"/>
          <p:cNvSpPr>
            <a:spLocks noChangeArrowheads="1"/>
          </p:cNvSpPr>
          <p:nvPr/>
        </p:nvSpPr>
        <p:spPr bwMode="auto">
          <a:xfrm>
            <a:off x="4570413" y="2487613"/>
            <a:ext cx="1368425" cy="649287"/>
          </a:xfrm>
          <a:prstGeom prst="ellipse">
            <a:avLst/>
          </a:prstGeom>
          <a:solidFill>
            <a:schemeClr val="accent1"/>
          </a:solidFill>
          <a:ln w="9525">
            <a:round/>
            <a:headEnd/>
            <a:tailEnd/>
          </a:ln>
          <a:effectLst/>
          <a:scene3d>
            <a:camera prst="legacyObliqueBottom"/>
            <a:lightRig rig="legacyFlat4" dir="t"/>
          </a:scene3d>
          <a:sp3d extrusionH="1801800" prstMaterial="legacyPlastic">
            <a:bevelT w="13500" h="13500" prst="angle"/>
            <a:bevelB w="13500" h="13500" prst="angle"/>
            <a:extrusionClr>
              <a:schemeClr val="accent1"/>
            </a:extrusionClr>
          </a:sp3d>
        </p:spPr>
        <p:txBody>
          <a:bodyPr wrap="none" anchor="ctr">
            <a:flatTx/>
          </a:bodyPr>
          <a:lstStyle/>
          <a:p>
            <a:endParaRPr lang="ru-RU"/>
          </a:p>
        </p:txBody>
      </p:sp>
      <p:sp>
        <p:nvSpPr>
          <p:cNvPr id="290870" name="Oval 54"/>
          <p:cNvSpPr>
            <a:spLocks noChangeArrowheads="1"/>
          </p:cNvSpPr>
          <p:nvPr/>
        </p:nvSpPr>
        <p:spPr bwMode="auto">
          <a:xfrm>
            <a:off x="4570413" y="2055813"/>
            <a:ext cx="1368425" cy="720725"/>
          </a:xfrm>
          <a:prstGeom prst="ellipse">
            <a:avLst/>
          </a:prstGeom>
          <a:solidFill>
            <a:schemeClr val="bg2"/>
          </a:solidFill>
          <a:ln w="9525">
            <a:round/>
            <a:headEnd/>
            <a:tailEnd/>
          </a:ln>
          <a:effectLst/>
          <a:scene3d>
            <a:camera prst="legacyObliqueBottom"/>
            <a:lightRig rig="legacyFlat4" dir="t"/>
          </a:scene3d>
          <a:sp3d extrusionH="430200" prstMaterial="legacyPlastic">
            <a:bevelT w="13500" h="13500" prst="angle"/>
            <a:bevelB w="13500" h="13500" prst="angle"/>
            <a:extrusionClr>
              <a:schemeClr val="bg2"/>
            </a:extrusionClr>
          </a:sp3d>
        </p:spPr>
        <p:txBody>
          <a:bodyPr wrap="none" anchor="ctr">
            <a:flatTx/>
          </a:bodyPr>
          <a:lstStyle/>
          <a:p>
            <a:endParaRPr lang="ru-RU"/>
          </a:p>
        </p:txBody>
      </p:sp>
      <p:sp>
        <p:nvSpPr>
          <p:cNvPr id="2" name="Rectangle 2">
            <a:extLst>
              <a:ext uri="{FF2B5EF4-FFF2-40B4-BE49-F238E27FC236}">
                <a16:creationId xmlns:a16="http://schemas.microsoft.com/office/drawing/2014/main" id="{5C3BDD07-243C-57F8-A05C-5FB20280EBC8}"/>
              </a:ext>
            </a:extLst>
          </p:cNvPr>
          <p:cNvSpPr>
            <a:spLocks noGrp="1" noChangeArrowheads="1"/>
          </p:cNvSpPr>
          <p:nvPr>
            <p:ph type="title"/>
          </p:nvPr>
        </p:nvSpPr>
        <p:spPr>
          <a:xfrm>
            <a:off x="304800" y="717316"/>
            <a:ext cx="6767512" cy="719138"/>
          </a:xfrm>
        </p:spPr>
        <p:txBody>
          <a:bodyPr/>
          <a:lstStyle/>
          <a:p>
            <a:r>
              <a:rPr lang="en-US" b="1" i="1" dirty="0">
                <a:solidFill>
                  <a:schemeClr val="accent5">
                    <a:lumMod val="50000"/>
                  </a:schemeClr>
                </a:solidFill>
              </a:rPr>
              <a:t>“</a:t>
            </a:r>
            <a:r>
              <a:rPr lang="en-US" b="1" i="1" u="sng" dirty="0">
                <a:solidFill>
                  <a:schemeClr val="accent5">
                    <a:lumMod val="50000"/>
                  </a:schemeClr>
                </a:solidFill>
              </a:rPr>
              <a:t>throw off </a:t>
            </a:r>
            <a:r>
              <a:rPr lang="en-US" b="1" i="1" dirty="0">
                <a:solidFill>
                  <a:schemeClr val="accent5">
                    <a:lumMod val="50000"/>
                  </a:schemeClr>
                </a:solidFill>
              </a:rPr>
              <a:t>everything that hinders” (NIV)</a:t>
            </a:r>
            <a:endParaRPr lang="uk-UA" b="1" i="1" dirty="0">
              <a:solidFill>
                <a:schemeClr val="accent5">
                  <a:lumMod val="50000"/>
                </a:schemeClr>
              </a:solidFill>
            </a:endParaRPr>
          </a:p>
        </p:txBody>
      </p:sp>
      <p:pic>
        <p:nvPicPr>
          <p:cNvPr id="8" name="Picture 7" descr="A picture containing logo&#10;&#10;Description automatically generated">
            <a:extLst>
              <a:ext uri="{FF2B5EF4-FFF2-40B4-BE49-F238E27FC236}">
                <a16:creationId xmlns:a16="http://schemas.microsoft.com/office/drawing/2014/main" id="{194A7E1F-DE05-A6DA-2CA9-FDBF2F5CE3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0863" y="5867400"/>
            <a:ext cx="822007" cy="822007"/>
          </a:xfrm>
          <a:prstGeom prst="ellipse">
            <a:avLst/>
          </a:prstGeom>
          <a:solidFill>
            <a:srgbClr val="FFFFFF"/>
          </a:solidFill>
          <a:ln>
            <a:solidFill>
              <a:srgbClr val="FFFFFF"/>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5C52E-BA53-2EC3-C8D8-9C9A9170520D}"/>
              </a:ext>
            </a:extLst>
          </p:cNvPr>
          <p:cNvSpPr>
            <a:spLocks noGrp="1"/>
          </p:cNvSpPr>
          <p:nvPr>
            <p:ph type="title"/>
          </p:nvPr>
        </p:nvSpPr>
        <p:spPr>
          <a:xfrm>
            <a:off x="457200" y="260350"/>
            <a:ext cx="6858000" cy="508000"/>
          </a:xfrm>
        </p:spPr>
        <p:txBody>
          <a:bodyPr/>
          <a:lstStyle/>
          <a:p>
            <a:r>
              <a:rPr lang="en-US" b="1" dirty="0">
                <a:solidFill>
                  <a:schemeClr val="accent5">
                    <a:lumMod val="50000"/>
                  </a:schemeClr>
                </a:solidFill>
              </a:rPr>
              <a:t>WHICH duckie(s) do you need to put down?</a:t>
            </a:r>
          </a:p>
        </p:txBody>
      </p:sp>
      <p:sp>
        <p:nvSpPr>
          <p:cNvPr id="3" name="Content Placeholder 2">
            <a:extLst>
              <a:ext uri="{FF2B5EF4-FFF2-40B4-BE49-F238E27FC236}">
                <a16:creationId xmlns:a16="http://schemas.microsoft.com/office/drawing/2014/main" id="{56930EFC-5D66-A1DF-4680-16D52B894960}"/>
              </a:ext>
            </a:extLst>
          </p:cNvPr>
          <p:cNvSpPr>
            <a:spLocks noGrp="1"/>
          </p:cNvSpPr>
          <p:nvPr>
            <p:ph idx="1"/>
          </p:nvPr>
        </p:nvSpPr>
        <p:spPr>
          <a:xfrm>
            <a:off x="469890" y="969303"/>
            <a:ext cx="8204219" cy="4021407"/>
          </a:xfrm>
        </p:spPr>
        <p:txBody>
          <a:bodyPr/>
          <a:lstStyle/>
          <a:p>
            <a:pPr marL="0" indent="0">
              <a:buNone/>
            </a:pPr>
            <a:r>
              <a:rPr lang="en-US" dirty="0"/>
              <a:t>Take a moment to think about your answer. Next, turn to the people in your row to learn how they answered. Are there similarities and/or differences in your responses?</a:t>
            </a:r>
          </a:p>
        </p:txBody>
      </p:sp>
      <p:pic>
        <p:nvPicPr>
          <p:cNvPr id="4" name="Picture 3" descr="A picture containing logo&#10;&#10;Description automatically generated">
            <a:extLst>
              <a:ext uri="{FF2B5EF4-FFF2-40B4-BE49-F238E27FC236}">
                <a16:creationId xmlns:a16="http://schemas.microsoft.com/office/drawing/2014/main" id="{07B182A4-CF87-52E5-E4F7-1CB3CCF25A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0863" y="5867400"/>
            <a:ext cx="822007" cy="822007"/>
          </a:xfrm>
          <a:prstGeom prst="ellipse">
            <a:avLst/>
          </a:prstGeom>
          <a:solidFill>
            <a:srgbClr val="FFFFFF"/>
          </a:solidFill>
          <a:ln>
            <a:solidFill>
              <a:srgbClr val="FFFFFF"/>
            </a:solidFill>
          </a:ln>
        </p:spPr>
      </p:pic>
      <p:pic>
        <p:nvPicPr>
          <p:cNvPr id="4098" name="Picture 2" descr="Blue Neon Rubber Duckies with sunglasses   For bathtime  image 1">
            <a:extLst>
              <a:ext uri="{FF2B5EF4-FFF2-40B4-BE49-F238E27FC236}">
                <a16:creationId xmlns:a16="http://schemas.microsoft.com/office/drawing/2014/main" id="{D9A4121A-9263-2341-FA53-2576592E5F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444" b="31111"/>
          <a:stretch/>
        </p:blipFill>
        <p:spPr bwMode="auto">
          <a:xfrm>
            <a:off x="1566717" y="2980007"/>
            <a:ext cx="6324600" cy="2108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214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AutoShape 2"/>
          <p:cNvSpPr>
            <a:spLocks noChangeArrowheads="1"/>
          </p:cNvSpPr>
          <p:nvPr/>
        </p:nvSpPr>
        <p:spPr bwMode="auto">
          <a:xfrm rot="8099917">
            <a:off x="2124075" y="3573463"/>
            <a:ext cx="1368425" cy="647700"/>
          </a:xfrm>
          <a:custGeom>
            <a:avLst/>
            <a:gdLst>
              <a:gd name="G0" fmla="+- 15400 0 0"/>
              <a:gd name="G1" fmla="+- 5788 0 0"/>
              <a:gd name="G2" fmla="+- 21600 0 5788"/>
              <a:gd name="G3" fmla="+- 10800 0 5788"/>
              <a:gd name="G4" fmla="+- 21600 0 15400"/>
              <a:gd name="G5" fmla="*/ G4 G3 10800"/>
              <a:gd name="G6" fmla="+- 21600 0 G5"/>
              <a:gd name="T0" fmla="*/ 15400 w 21600"/>
              <a:gd name="T1" fmla="*/ 0 h 21600"/>
              <a:gd name="T2" fmla="*/ 0 w 21600"/>
              <a:gd name="T3" fmla="*/ 10800 h 21600"/>
              <a:gd name="T4" fmla="*/ 154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400" y="0"/>
                </a:moveTo>
                <a:lnTo>
                  <a:pt x="15400" y="5788"/>
                </a:lnTo>
                <a:lnTo>
                  <a:pt x="3375" y="5788"/>
                </a:lnTo>
                <a:lnTo>
                  <a:pt x="3375" y="15812"/>
                </a:lnTo>
                <a:lnTo>
                  <a:pt x="15400" y="15812"/>
                </a:lnTo>
                <a:lnTo>
                  <a:pt x="15400" y="21600"/>
                </a:lnTo>
                <a:lnTo>
                  <a:pt x="21600" y="10800"/>
                </a:lnTo>
                <a:close/>
              </a:path>
              <a:path w="21600" h="21600">
                <a:moveTo>
                  <a:pt x="1350" y="5788"/>
                </a:moveTo>
                <a:lnTo>
                  <a:pt x="1350" y="15812"/>
                </a:lnTo>
                <a:lnTo>
                  <a:pt x="2700" y="15812"/>
                </a:lnTo>
                <a:lnTo>
                  <a:pt x="2700" y="5788"/>
                </a:lnTo>
                <a:close/>
              </a:path>
              <a:path w="21600" h="21600">
                <a:moveTo>
                  <a:pt x="0" y="5788"/>
                </a:moveTo>
                <a:lnTo>
                  <a:pt x="0" y="15812"/>
                </a:lnTo>
                <a:lnTo>
                  <a:pt x="675" y="15812"/>
                </a:lnTo>
                <a:lnTo>
                  <a:pt x="675" y="5788"/>
                </a:lnTo>
                <a:close/>
              </a:path>
            </a:pathLst>
          </a:custGeom>
          <a:gradFill rotWithShape="1">
            <a:gsLst>
              <a:gs pos="0">
                <a:schemeClr val="tx1">
                  <a:gamma/>
                  <a:tint val="0"/>
                  <a:invGamma/>
                </a:schemeClr>
              </a:gs>
              <a:gs pos="100000">
                <a:schemeClr val="tx1">
                  <a:alpha val="42000"/>
                </a:schemeClr>
              </a:gs>
            </a:gsLst>
            <a:lin ang="0" scaled="1"/>
          </a:gradFill>
          <a:ln w="9525">
            <a:noFill/>
            <a:miter lim="800000"/>
            <a:headEnd/>
            <a:tailEnd/>
          </a:ln>
          <a:effectLst/>
        </p:spPr>
        <p:txBody>
          <a:bodyPr wrap="none" anchor="ctr"/>
          <a:lstStyle/>
          <a:p>
            <a:endParaRPr lang="ru-RU"/>
          </a:p>
        </p:txBody>
      </p:sp>
      <p:sp>
        <p:nvSpPr>
          <p:cNvPr id="283651" name="AutoShape 3"/>
          <p:cNvSpPr>
            <a:spLocks noChangeArrowheads="1"/>
          </p:cNvSpPr>
          <p:nvPr/>
        </p:nvSpPr>
        <p:spPr bwMode="auto">
          <a:xfrm rot="2869127">
            <a:off x="5651500" y="3573463"/>
            <a:ext cx="1368425" cy="647700"/>
          </a:xfrm>
          <a:custGeom>
            <a:avLst/>
            <a:gdLst>
              <a:gd name="G0" fmla="+- 15400 0 0"/>
              <a:gd name="G1" fmla="+- 5788 0 0"/>
              <a:gd name="G2" fmla="+- 21600 0 5788"/>
              <a:gd name="G3" fmla="+- 10800 0 5788"/>
              <a:gd name="G4" fmla="+- 21600 0 15400"/>
              <a:gd name="G5" fmla="*/ G4 G3 10800"/>
              <a:gd name="G6" fmla="+- 21600 0 G5"/>
              <a:gd name="T0" fmla="*/ 15400 w 21600"/>
              <a:gd name="T1" fmla="*/ 0 h 21600"/>
              <a:gd name="T2" fmla="*/ 0 w 21600"/>
              <a:gd name="T3" fmla="*/ 10800 h 21600"/>
              <a:gd name="T4" fmla="*/ 154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400" y="0"/>
                </a:moveTo>
                <a:lnTo>
                  <a:pt x="15400" y="5788"/>
                </a:lnTo>
                <a:lnTo>
                  <a:pt x="3375" y="5788"/>
                </a:lnTo>
                <a:lnTo>
                  <a:pt x="3375" y="15812"/>
                </a:lnTo>
                <a:lnTo>
                  <a:pt x="15400" y="15812"/>
                </a:lnTo>
                <a:lnTo>
                  <a:pt x="15400" y="21600"/>
                </a:lnTo>
                <a:lnTo>
                  <a:pt x="21600" y="10800"/>
                </a:lnTo>
                <a:close/>
              </a:path>
              <a:path w="21600" h="21600">
                <a:moveTo>
                  <a:pt x="1350" y="5788"/>
                </a:moveTo>
                <a:lnTo>
                  <a:pt x="1350" y="15812"/>
                </a:lnTo>
                <a:lnTo>
                  <a:pt x="2700" y="15812"/>
                </a:lnTo>
                <a:lnTo>
                  <a:pt x="2700" y="5788"/>
                </a:lnTo>
                <a:close/>
              </a:path>
              <a:path w="21600" h="21600">
                <a:moveTo>
                  <a:pt x="0" y="5788"/>
                </a:moveTo>
                <a:lnTo>
                  <a:pt x="0" y="15812"/>
                </a:lnTo>
                <a:lnTo>
                  <a:pt x="675" y="15812"/>
                </a:lnTo>
                <a:lnTo>
                  <a:pt x="675" y="5788"/>
                </a:lnTo>
                <a:close/>
              </a:path>
            </a:pathLst>
          </a:custGeom>
          <a:gradFill rotWithShape="1">
            <a:gsLst>
              <a:gs pos="0">
                <a:schemeClr val="tx1">
                  <a:gamma/>
                  <a:tint val="0"/>
                  <a:invGamma/>
                </a:schemeClr>
              </a:gs>
              <a:gs pos="100000">
                <a:schemeClr val="tx1">
                  <a:alpha val="42000"/>
                </a:schemeClr>
              </a:gs>
            </a:gsLst>
            <a:lin ang="0" scaled="1"/>
          </a:gradFill>
          <a:ln w="9525">
            <a:noFill/>
            <a:miter lim="800000"/>
            <a:headEnd/>
            <a:tailEnd/>
          </a:ln>
          <a:effectLst/>
        </p:spPr>
        <p:txBody>
          <a:bodyPr wrap="none" anchor="ctr"/>
          <a:lstStyle/>
          <a:p>
            <a:endParaRPr lang="ru-RU"/>
          </a:p>
        </p:txBody>
      </p:sp>
      <p:sp>
        <p:nvSpPr>
          <p:cNvPr id="283652" name="AutoShape 4"/>
          <p:cNvSpPr>
            <a:spLocks noChangeArrowheads="1"/>
          </p:cNvSpPr>
          <p:nvPr/>
        </p:nvSpPr>
        <p:spPr bwMode="auto">
          <a:xfrm rot="5400000">
            <a:off x="4213225" y="3789363"/>
            <a:ext cx="790575" cy="647700"/>
          </a:xfrm>
          <a:custGeom>
            <a:avLst/>
            <a:gdLst>
              <a:gd name="G0" fmla="+- 15400 0 0"/>
              <a:gd name="G1" fmla="+- 5788 0 0"/>
              <a:gd name="G2" fmla="+- 21600 0 5788"/>
              <a:gd name="G3" fmla="+- 10800 0 5788"/>
              <a:gd name="G4" fmla="+- 21600 0 15400"/>
              <a:gd name="G5" fmla="*/ G4 G3 10800"/>
              <a:gd name="G6" fmla="+- 21600 0 G5"/>
              <a:gd name="T0" fmla="*/ 15400 w 21600"/>
              <a:gd name="T1" fmla="*/ 0 h 21600"/>
              <a:gd name="T2" fmla="*/ 0 w 21600"/>
              <a:gd name="T3" fmla="*/ 10800 h 21600"/>
              <a:gd name="T4" fmla="*/ 154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400" y="0"/>
                </a:moveTo>
                <a:lnTo>
                  <a:pt x="15400" y="5788"/>
                </a:lnTo>
                <a:lnTo>
                  <a:pt x="3375" y="5788"/>
                </a:lnTo>
                <a:lnTo>
                  <a:pt x="3375" y="15812"/>
                </a:lnTo>
                <a:lnTo>
                  <a:pt x="15400" y="15812"/>
                </a:lnTo>
                <a:lnTo>
                  <a:pt x="15400" y="21600"/>
                </a:lnTo>
                <a:lnTo>
                  <a:pt x="21600" y="10800"/>
                </a:lnTo>
                <a:close/>
              </a:path>
              <a:path w="21600" h="21600">
                <a:moveTo>
                  <a:pt x="1350" y="5788"/>
                </a:moveTo>
                <a:lnTo>
                  <a:pt x="1350" y="15812"/>
                </a:lnTo>
                <a:lnTo>
                  <a:pt x="2700" y="15812"/>
                </a:lnTo>
                <a:lnTo>
                  <a:pt x="2700" y="5788"/>
                </a:lnTo>
                <a:close/>
              </a:path>
              <a:path w="21600" h="21600">
                <a:moveTo>
                  <a:pt x="0" y="5788"/>
                </a:moveTo>
                <a:lnTo>
                  <a:pt x="0" y="15812"/>
                </a:lnTo>
                <a:lnTo>
                  <a:pt x="675" y="15812"/>
                </a:lnTo>
                <a:lnTo>
                  <a:pt x="675" y="5788"/>
                </a:lnTo>
                <a:close/>
              </a:path>
            </a:pathLst>
          </a:custGeom>
          <a:gradFill rotWithShape="1">
            <a:gsLst>
              <a:gs pos="0">
                <a:schemeClr val="tx1">
                  <a:gamma/>
                  <a:tint val="0"/>
                  <a:invGamma/>
                </a:schemeClr>
              </a:gs>
              <a:gs pos="100000">
                <a:schemeClr val="tx1">
                  <a:alpha val="42000"/>
                </a:schemeClr>
              </a:gs>
            </a:gsLst>
            <a:lin ang="0" scaled="1"/>
          </a:gradFill>
          <a:ln w="9525">
            <a:noFill/>
            <a:miter lim="800000"/>
            <a:headEnd/>
            <a:tailEnd/>
          </a:ln>
          <a:effectLst/>
        </p:spPr>
        <p:txBody>
          <a:bodyPr wrap="none" anchor="ctr"/>
          <a:lstStyle/>
          <a:p>
            <a:endParaRPr lang="ru-RU"/>
          </a:p>
        </p:txBody>
      </p:sp>
      <p:grpSp>
        <p:nvGrpSpPr>
          <p:cNvPr id="283653" name="Group 5"/>
          <p:cNvGrpSpPr>
            <a:grpSpLocks/>
          </p:cNvGrpSpPr>
          <p:nvPr/>
        </p:nvGrpSpPr>
        <p:grpSpPr bwMode="auto">
          <a:xfrm>
            <a:off x="3132138" y="1716088"/>
            <a:ext cx="2808287" cy="2144712"/>
            <a:chOff x="1973" y="1217"/>
            <a:chExt cx="1769" cy="1351"/>
          </a:xfrm>
        </p:grpSpPr>
        <p:grpSp>
          <p:nvGrpSpPr>
            <p:cNvPr id="283654" name="Group 6"/>
            <p:cNvGrpSpPr>
              <a:grpSpLocks/>
            </p:cNvGrpSpPr>
            <p:nvPr/>
          </p:nvGrpSpPr>
          <p:grpSpPr bwMode="auto">
            <a:xfrm>
              <a:off x="1973" y="1217"/>
              <a:ext cx="1769" cy="1351"/>
              <a:chOff x="1973" y="1217"/>
              <a:chExt cx="1769" cy="1351"/>
            </a:xfrm>
          </p:grpSpPr>
          <p:grpSp>
            <p:nvGrpSpPr>
              <p:cNvPr id="283655" name="Group 7"/>
              <p:cNvGrpSpPr>
                <a:grpSpLocks/>
              </p:cNvGrpSpPr>
              <p:nvPr/>
            </p:nvGrpSpPr>
            <p:grpSpPr bwMode="auto">
              <a:xfrm>
                <a:off x="1973" y="1217"/>
                <a:ext cx="1769" cy="1351"/>
                <a:chOff x="868" y="1477"/>
                <a:chExt cx="4251" cy="2141"/>
              </a:xfrm>
            </p:grpSpPr>
            <p:sp>
              <p:nvSpPr>
                <p:cNvPr id="283656" name="Oval 8"/>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3657" name="Oval 9"/>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3658" name="Oval 10"/>
              <p:cNvSpPr>
                <a:spLocks noChangeArrowheads="1"/>
              </p:cNvSpPr>
              <p:nvPr/>
            </p:nvSpPr>
            <p:spPr bwMode="auto">
              <a:xfrm flipH="1">
                <a:off x="2115" y="1341"/>
                <a:ext cx="1487" cy="1081"/>
              </a:xfrm>
              <a:prstGeom prst="ellipse">
                <a:avLst/>
              </a:prstGeom>
              <a:solidFill>
                <a:schemeClr val="hlink"/>
              </a:solidFill>
              <a:ln w="9525">
                <a:noFill/>
                <a:round/>
                <a:headEnd/>
                <a:tailEnd/>
              </a:ln>
              <a:effectLst/>
            </p:spPr>
            <p:txBody>
              <a:bodyPr wrap="none" anchor="ctr"/>
              <a:lstStyle/>
              <a:p>
                <a:pPr algn="ctr"/>
                <a:endParaRPr lang="en-US" sz="3200" b="1">
                  <a:solidFill>
                    <a:schemeClr val="bg1"/>
                  </a:solidFill>
                </a:endParaRPr>
              </a:p>
            </p:txBody>
          </p:sp>
          <p:sp>
            <p:nvSpPr>
              <p:cNvPr id="283659" name="Oval 11"/>
              <p:cNvSpPr>
                <a:spLocks noChangeArrowheads="1"/>
              </p:cNvSpPr>
              <p:nvPr/>
            </p:nvSpPr>
            <p:spPr bwMode="auto">
              <a:xfrm flipH="1">
                <a:off x="2245" y="1389"/>
                <a:ext cx="1202" cy="710"/>
              </a:xfrm>
              <a:prstGeom prst="ellipse">
                <a:avLst/>
              </a:prstGeom>
              <a:gradFill rotWithShape="1">
                <a:gsLst>
                  <a:gs pos="0">
                    <a:schemeClr val="hlink">
                      <a:gamma/>
                      <a:tint val="49020"/>
                      <a:invGamma/>
                    </a:schemeClr>
                  </a:gs>
                  <a:gs pos="100000">
                    <a:schemeClr val="hlink">
                      <a:alpha val="37000"/>
                    </a:schemeClr>
                  </a:gs>
                </a:gsLst>
                <a:lin ang="5400000" scaled="1"/>
              </a:gradFill>
              <a:ln w="9525">
                <a:noFill/>
                <a:round/>
                <a:headEnd/>
                <a:tailEnd/>
              </a:ln>
              <a:effectLst/>
            </p:spPr>
            <p:txBody>
              <a:bodyPr wrap="none" anchor="ctr"/>
              <a:lstStyle/>
              <a:p>
                <a:pPr algn="ctr"/>
                <a:endParaRPr lang="en-US" sz="3200" b="1">
                  <a:solidFill>
                    <a:schemeClr val="bg1"/>
                  </a:solidFill>
                </a:endParaRPr>
              </a:p>
            </p:txBody>
          </p:sp>
        </p:grpSp>
        <p:sp>
          <p:nvSpPr>
            <p:cNvPr id="283660" name="Rectangle 12"/>
            <p:cNvSpPr>
              <a:spLocks noChangeArrowheads="1"/>
            </p:cNvSpPr>
            <p:nvPr/>
          </p:nvSpPr>
          <p:spPr bwMode="auto">
            <a:xfrm>
              <a:off x="2169" y="1749"/>
              <a:ext cx="1381" cy="265"/>
            </a:xfrm>
            <a:prstGeom prst="rect">
              <a:avLst/>
            </a:prstGeom>
            <a:noFill/>
            <a:ln w="9525">
              <a:noFill/>
              <a:miter lim="800000"/>
              <a:headEnd/>
              <a:tailEnd/>
            </a:ln>
            <a:effectLst/>
          </p:spPr>
          <p:txBody>
            <a:bodyPr wrap="none">
              <a:spAutoFit/>
            </a:bodyPr>
            <a:lstStyle/>
            <a:p>
              <a:r>
                <a:rPr lang="en-US" sz="3200" b="1" baseline="-25000" dirty="0">
                  <a:solidFill>
                    <a:schemeClr val="bg1"/>
                  </a:solidFill>
                  <a:ea typeface="굴림" charset="-127"/>
                </a:rPr>
                <a:t>Hebrews 12:1-2</a:t>
              </a:r>
              <a:endParaRPr lang="en-US" sz="3200" b="1" baseline="-25000" dirty="0">
                <a:solidFill>
                  <a:schemeClr val="bg1"/>
                </a:solidFill>
              </a:endParaRPr>
            </a:p>
          </p:txBody>
        </p:sp>
      </p:grpSp>
      <p:grpSp>
        <p:nvGrpSpPr>
          <p:cNvPr id="283661" name="Group 13"/>
          <p:cNvGrpSpPr>
            <a:grpSpLocks/>
          </p:cNvGrpSpPr>
          <p:nvPr/>
        </p:nvGrpSpPr>
        <p:grpSpPr bwMode="auto">
          <a:xfrm>
            <a:off x="684213" y="4149725"/>
            <a:ext cx="1800225" cy="1576388"/>
            <a:chOff x="431" y="2750"/>
            <a:chExt cx="1134" cy="993"/>
          </a:xfrm>
        </p:grpSpPr>
        <p:grpSp>
          <p:nvGrpSpPr>
            <p:cNvPr id="283662" name="Group 14"/>
            <p:cNvGrpSpPr>
              <a:grpSpLocks/>
            </p:cNvGrpSpPr>
            <p:nvPr/>
          </p:nvGrpSpPr>
          <p:grpSpPr bwMode="auto">
            <a:xfrm>
              <a:off x="431" y="2750"/>
              <a:ext cx="1134" cy="993"/>
              <a:chOff x="431" y="2750"/>
              <a:chExt cx="1134" cy="993"/>
            </a:xfrm>
          </p:grpSpPr>
          <p:grpSp>
            <p:nvGrpSpPr>
              <p:cNvPr id="283663" name="Group 15"/>
              <p:cNvGrpSpPr>
                <a:grpSpLocks/>
              </p:cNvGrpSpPr>
              <p:nvPr/>
            </p:nvGrpSpPr>
            <p:grpSpPr bwMode="auto">
              <a:xfrm>
                <a:off x="431" y="2750"/>
                <a:ext cx="1134" cy="993"/>
                <a:chOff x="868" y="1477"/>
                <a:chExt cx="4251" cy="2141"/>
              </a:xfrm>
            </p:grpSpPr>
            <p:sp>
              <p:nvSpPr>
                <p:cNvPr id="283664" name="Oval 16"/>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3665" name="Oval 17"/>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3666" name="Oval 18"/>
              <p:cNvSpPr>
                <a:spLocks noChangeArrowheads="1"/>
              </p:cNvSpPr>
              <p:nvPr/>
            </p:nvSpPr>
            <p:spPr bwMode="auto">
              <a:xfrm flipH="1">
                <a:off x="522" y="2840"/>
                <a:ext cx="953" cy="798"/>
              </a:xfrm>
              <a:prstGeom prst="ellipse">
                <a:avLst/>
              </a:prstGeom>
              <a:solidFill>
                <a:schemeClr val="accent2"/>
              </a:solidFill>
              <a:ln w="9525">
                <a:noFill/>
                <a:round/>
                <a:headEnd/>
                <a:tailEnd/>
              </a:ln>
              <a:effectLst/>
            </p:spPr>
            <p:txBody>
              <a:bodyPr wrap="none" anchor="ctr"/>
              <a:lstStyle/>
              <a:p>
                <a:pPr algn="ctr"/>
                <a:endParaRPr lang="en-US" sz="2000" b="1">
                  <a:solidFill>
                    <a:schemeClr val="bg1"/>
                  </a:solidFill>
                </a:endParaRPr>
              </a:p>
            </p:txBody>
          </p:sp>
          <p:sp>
            <p:nvSpPr>
              <p:cNvPr id="283667" name="Oval 19"/>
              <p:cNvSpPr>
                <a:spLocks noChangeArrowheads="1"/>
              </p:cNvSpPr>
              <p:nvPr/>
            </p:nvSpPr>
            <p:spPr bwMode="auto">
              <a:xfrm flipH="1">
                <a:off x="611" y="2862"/>
                <a:ext cx="771" cy="522"/>
              </a:xfrm>
              <a:prstGeom prst="ellipse">
                <a:avLst/>
              </a:prstGeom>
              <a:gradFill rotWithShape="1">
                <a:gsLst>
                  <a:gs pos="0">
                    <a:schemeClr val="accent2">
                      <a:gamma/>
                      <a:tint val="35686"/>
                      <a:invGamma/>
                    </a:schemeClr>
                  </a:gs>
                  <a:gs pos="100000">
                    <a:schemeClr val="accent2">
                      <a:alpha val="37000"/>
                    </a:schemeClr>
                  </a:gs>
                </a:gsLst>
                <a:lin ang="5400000" scaled="1"/>
              </a:gradFill>
              <a:ln w="9525">
                <a:noFill/>
                <a:round/>
                <a:headEnd/>
                <a:tailEnd/>
              </a:ln>
              <a:effectLst/>
            </p:spPr>
            <p:txBody>
              <a:bodyPr wrap="none" anchor="ctr"/>
              <a:lstStyle/>
              <a:p>
                <a:pPr algn="ctr"/>
                <a:endParaRPr lang="en-US" sz="2000" b="1">
                  <a:solidFill>
                    <a:schemeClr val="bg1"/>
                  </a:solidFill>
                </a:endParaRPr>
              </a:p>
            </p:txBody>
          </p:sp>
        </p:grpSp>
        <p:sp>
          <p:nvSpPr>
            <p:cNvPr id="283668" name="Rectangle 20"/>
            <p:cNvSpPr>
              <a:spLocks noChangeArrowheads="1"/>
            </p:cNvSpPr>
            <p:nvPr/>
          </p:nvSpPr>
          <p:spPr bwMode="auto">
            <a:xfrm>
              <a:off x="595" y="2919"/>
              <a:ext cx="771" cy="420"/>
            </a:xfrm>
            <a:prstGeom prst="rect">
              <a:avLst/>
            </a:prstGeom>
            <a:noFill/>
            <a:ln w="9525">
              <a:noFill/>
              <a:miter lim="800000"/>
              <a:headEnd/>
              <a:tailEnd/>
            </a:ln>
            <a:effectLst/>
          </p:spPr>
          <p:txBody>
            <a:bodyPr>
              <a:spAutoFit/>
            </a:bodyPr>
            <a:lstStyle/>
            <a:p>
              <a:pPr algn="ctr"/>
              <a:r>
                <a:rPr lang="en-US" altLang="ko-KR" sz="2800" b="1" baseline="-25000" dirty="0">
                  <a:solidFill>
                    <a:schemeClr val="bg1"/>
                  </a:solidFill>
                  <a:ea typeface="굴림" charset="-127"/>
                </a:rPr>
                <a:t>The Cloud</a:t>
              </a:r>
              <a:endParaRPr lang="en-US" sz="2800" b="1" baseline="-25000" dirty="0">
                <a:solidFill>
                  <a:schemeClr val="bg1"/>
                </a:solidFill>
              </a:endParaRPr>
            </a:p>
          </p:txBody>
        </p:sp>
      </p:grpSp>
      <p:grpSp>
        <p:nvGrpSpPr>
          <p:cNvPr id="283669" name="Group 21"/>
          <p:cNvGrpSpPr>
            <a:grpSpLocks/>
          </p:cNvGrpSpPr>
          <p:nvPr/>
        </p:nvGrpSpPr>
        <p:grpSpPr bwMode="auto">
          <a:xfrm>
            <a:off x="6659563" y="4149725"/>
            <a:ext cx="1800225" cy="1576388"/>
            <a:chOff x="4195" y="2750"/>
            <a:chExt cx="1134" cy="993"/>
          </a:xfrm>
        </p:grpSpPr>
        <p:grpSp>
          <p:nvGrpSpPr>
            <p:cNvPr id="283670" name="Group 22"/>
            <p:cNvGrpSpPr>
              <a:grpSpLocks/>
            </p:cNvGrpSpPr>
            <p:nvPr/>
          </p:nvGrpSpPr>
          <p:grpSpPr bwMode="auto">
            <a:xfrm>
              <a:off x="4195" y="2750"/>
              <a:ext cx="1134" cy="993"/>
              <a:chOff x="4195" y="2750"/>
              <a:chExt cx="1134" cy="993"/>
            </a:xfrm>
          </p:grpSpPr>
          <p:grpSp>
            <p:nvGrpSpPr>
              <p:cNvPr id="283671" name="Group 23"/>
              <p:cNvGrpSpPr>
                <a:grpSpLocks/>
              </p:cNvGrpSpPr>
              <p:nvPr/>
            </p:nvGrpSpPr>
            <p:grpSpPr bwMode="auto">
              <a:xfrm>
                <a:off x="4195" y="2750"/>
                <a:ext cx="1134" cy="993"/>
                <a:chOff x="868" y="1477"/>
                <a:chExt cx="4251" cy="2141"/>
              </a:xfrm>
            </p:grpSpPr>
            <p:sp>
              <p:nvSpPr>
                <p:cNvPr id="283672" name="Oval 24"/>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3673" name="Oval 25"/>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3674" name="Oval 26"/>
              <p:cNvSpPr>
                <a:spLocks noChangeArrowheads="1"/>
              </p:cNvSpPr>
              <p:nvPr/>
            </p:nvSpPr>
            <p:spPr bwMode="auto">
              <a:xfrm flipH="1">
                <a:off x="4285" y="2841"/>
                <a:ext cx="953" cy="791"/>
              </a:xfrm>
              <a:prstGeom prst="ellipse">
                <a:avLst/>
              </a:prstGeom>
              <a:solidFill>
                <a:schemeClr val="bg2"/>
              </a:solidFill>
              <a:ln w="9525">
                <a:noFill/>
                <a:round/>
                <a:headEnd/>
                <a:tailEnd/>
              </a:ln>
              <a:effectLst/>
            </p:spPr>
            <p:txBody>
              <a:bodyPr wrap="none" anchor="ctr"/>
              <a:lstStyle/>
              <a:p>
                <a:pPr algn="ctr"/>
                <a:endParaRPr lang="en-US" sz="2000" b="1">
                  <a:solidFill>
                    <a:schemeClr val="bg1"/>
                  </a:solidFill>
                </a:endParaRPr>
              </a:p>
            </p:txBody>
          </p:sp>
          <p:sp>
            <p:nvSpPr>
              <p:cNvPr id="283675" name="Oval 27"/>
              <p:cNvSpPr>
                <a:spLocks noChangeArrowheads="1"/>
              </p:cNvSpPr>
              <p:nvPr/>
            </p:nvSpPr>
            <p:spPr bwMode="auto">
              <a:xfrm flipH="1">
                <a:off x="4375" y="2865"/>
                <a:ext cx="771" cy="522"/>
              </a:xfrm>
              <a:prstGeom prst="ellipse">
                <a:avLst/>
              </a:prstGeom>
              <a:gradFill rotWithShape="1">
                <a:gsLst>
                  <a:gs pos="0">
                    <a:schemeClr val="bg2">
                      <a:gamma/>
                      <a:tint val="35686"/>
                      <a:invGamma/>
                    </a:schemeClr>
                  </a:gs>
                  <a:gs pos="100000">
                    <a:schemeClr val="bg2">
                      <a:alpha val="37000"/>
                    </a:schemeClr>
                  </a:gs>
                </a:gsLst>
                <a:lin ang="5400000" scaled="1"/>
              </a:gradFill>
              <a:ln w="9525">
                <a:noFill/>
                <a:round/>
                <a:headEnd/>
                <a:tailEnd/>
              </a:ln>
              <a:effectLst/>
            </p:spPr>
            <p:txBody>
              <a:bodyPr wrap="none" anchor="ctr"/>
              <a:lstStyle/>
              <a:p>
                <a:pPr algn="ctr"/>
                <a:endParaRPr lang="en-US" sz="2000" b="1">
                  <a:solidFill>
                    <a:schemeClr val="bg1"/>
                  </a:solidFill>
                </a:endParaRPr>
              </a:p>
            </p:txBody>
          </p:sp>
        </p:grpSp>
        <p:sp>
          <p:nvSpPr>
            <p:cNvPr id="283676" name="Rectangle 28"/>
            <p:cNvSpPr>
              <a:spLocks noChangeArrowheads="1"/>
            </p:cNvSpPr>
            <p:nvPr/>
          </p:nvSpPr>
          <p:spPr bwMode="auto">
            <a:xfrm>
              <a:off x="4378" y="2952"/>
              <a:ext cx="771" cy="420"/>
            </a:xfrm>
            <a:prstGeom prst="rect">
              <a:avLst/>
            </a:prstGeom>
            <a:noFill/>
            <a:ln w="9525">
              <a:noFill/>
              <a:miter lim="800000"/>
              <a:headEnd/>
              <a:tailEnd/>
            </a:ln>
            <a:effectLst/>
          </p:spPr>
          <p:txBody>
            <a:bodyPr>
              <a:spAutoFit/>
            </a:bodyPr>
            <a:lstStyle/>
            <a:p>
              <a:pPr algn="ctr"/>
              <a:r>
                <a:rPr lang="en-US" altLang="ko-KR" sz="2800" b="1" baseline="-25000" dirty="0">
                  <a:solidFill>
                    <a:schemeClr val="bg1"/>
                  </a:solidFill>
                  <a:ea typeface="굴림" charset="-127"/>
                </a:rPr>
                <a:t>The Focus</a:t>
              </a:r>
              <a:endParaRPr lang="en-US" sz="2800" b="1" baseline="-25000" dirty="0">
                <a:solidFill>
                  <a:schemeClr val="bg1"/>
                </a:solidFill>
              </a:endParaRPr>
            </a:p>
          </p:txBody>
        </p:sp>
      </p:grpSp>
      <p:grpSp>
        <p:nvGrpSpPr>
          <p:cNvPr id="283677" name="Group 29"/>
          <p:cNvGrpSpPr>
            <a:grpSpLocks/>
          </p:cNvGrpSpPr>
          <p:nvPr/>
        </p:nvGrpSpPr>
        <p:grpSpPr bwMode="auto">
          <a:xfrm>
            <a:off x="3708400" y="4805363"/>
            <a:ext cx="1800225" cy="1576387"/>
            <a:chOff x="1111" y="1394"/>
            <a:chExt cx="1134" cy="993"/>
          </a:xfrm>
        </p:grpSpPr>
        <p:grpSp>
          <p:nvGrpSpPr>
            <p:cNvPr id="283678" name="Group 30"/>
            <p:cNvGrpSpPr>
              <a:grpSpLocks/>
            </p:cNvGrpSpPr>
            <p:nvPr/>
          </p:nvGrpSpPr>
          <p:grpSpPr bwMode="auto">
            <a:xfrm>
              <a:off x="1111" y="1394"/>
              <a:ext cx="1134" cy="993"/>
              <a:chOff x="2336" y="3117"/>
              <a:chExt cx="1134" cy="993"/>
            </a:xfrm>
          </p:grpSpPr>
          <p:grpSp>
            <p:nvGrpSpPr>
              <p:cNvPr id="283679" name="Group 31"/>
              <p:cNvGrpSpPr>
                <a:grpSpLocks/>
              </p:cNvGrpSpPr>
              <p:nvPr/>
            </p:nvGrpSpPr>
            <p:grpSpPr bwMode="auto">
              <a:xfrm>
                <a:off x="2336" y="3117"/>
                <a:ext cx="1134" cy="993"/>
                <a:chOff x="868" y="1477"/>
                <a:chExt cx="4251" cy="2141"/>
              </a:xfrm>
            </p:grpSpPr>
            <p:sp>
              <p:nvSpPr>
                <p:cNvPr id="283680" name="Oval 32"/>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3681" name="Oval 33"/>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3682" name="Oval 34"/>
              <p:cNvSpPr>
                <a:spLocks noChangeArrowheads="1"/>
              </p:cNvSpPr>
              <p:nvPr/>
            </p:nvSpPr>
            <p:spPr bwMode="auto">
              <a:xfrm flipH="1">
                <a:off x="2427" y="3208"/>
                <a:ext cx="953" cy="795"/>
              </a:xfrm>
              <a:prstGeom prst="ellipse">
                <a:avLst/>
              </a:prstGeom>
              <a:solidFill>
                <a:schemeClr val="accent1"/>
              </a:solidFill>
              <a:ln w="9525">
                <a:noFill/>
                <a:round/>
                <a:headEnd/>
                <a:tailEnd/>
              </a:ln>
              <a:effectLst/>
            </p:spPr>
            <p:txBody>
              <a:bodyPr wrap="none" anchor="ctr"/>
              <a:lstStyle/>
              <a:p>
                <a:pPr algn="ctr"/>
                <a:endParaRPr lang="en-US" sz="2000" b="1">
                  <a:solidFill>
                    <a:schemeClr val="bg1"/>
                  </a:solidFill>
                </a:endParaRPr>
              </a:p>
            </p:txBody>
          </p:sp>
          <p:sp>
            <p:nvSpPr>
              <p:cNvPr id="283683" name="Oval 35"/>
              <p:cNvSpPr>
                <a:spLocks noChangeArrowheads="1"/>
              </p:cNvSpPr>
              <p:nvPr/>
            </p:nvSpPr>
            <p:spPr bwMode="auto">
              <a:xfrm flipH="1">
                <a:off x="2515" y="3229"/>
                <a:ext cx="771" cy="522"/>
              </a:xfrm>
              <a:prstGeom prst="ellipse">
                <a:avLst/>
              </a:prstGeom>
              <a:gradFill rotWithShape="1">
                <a:gsLst>
                  <a:gs pos="0">
                    <a:schemeClr val="accent1">
                      <a:gamma/>
                      <a:tint val="42353"/>
                      <a:invGamma/>
                    </a:schemeClr>
                  </a:gs>
                  <a:gs pos="100000">
                    <a:schemeClr val="accent1">
                      <a:alpha val="37000"/>
                    </a:schemeClr>
                  </a:gs>
                </a:gsLst>
                <a:lin ang="5400000" scaled="1"/>
              </a:gradFill>
              <a:ln w="9525">
                <a:noFill/>
                <a:round/>
                <a:headEnd/>
                <a:tailEnd/>
              </a:ln>
              <a:effectLst/>
            </p:spPr>
            <p:txBody>
              <a:bodyPr wrap="none" anchor="ctr"/>
              <a:lstStyle/>
              <a:p>
                <a:pPr algn="ctr"/>
                <a:endParaRPr lang="en-US" sz="2000" b="1">
                  <a:solidFill>
                    <a:schemeClr val="bg1"/>
                  </a:solidFill>
                </a:endParaRPr>
              </a:p>
            </p:txBody>
          </p:sp>
        </p:grpSp>
        <p:sp>
          <p:nvSpPr>
            <p:cNvPr id="283684" name="Rectangle 36"/>
            <p:cNvSpPr>
              <a:spLocks noChangeArrowheads="1"/>
            </p:cNvSpPr>
            <p:nvPr/>
          </p:nvSpPr>
          <p:spPr bwMode="auto">
            <a:xfrm>
              <a:off x="1295" y="1607"/>
              <a:ext cx="771" cy="420"/>
            </a:xfrm>
            <a:prstGeom prst="rect">
              <a:avLst/>
            </a:prstGeom>
            <a:noFill/>
            <a:ln w="9525">
              <a:noFill/>
              <a:miter lim="800000"/>
              <a:headEnd/>
              <a:tailEnd/>
            </a:ln>
            <a:effectLst/>
          </p:spPr>
          <p:txBody>
            <a:bodyPr>
              <a:spAutoFit/>
            </a:bodyPr>
            <a:lstStyle/>
            <a:p>
              <a:pPr algn="ctr"/>
              <a:r>
                <a:rPr lang="en-US" altLang="ko-KR" sz="2800" b="1" baseline="-25000" dirty="0">
                  <a:solidFill>
                    <a:schemeClr val="bg1"/>
                  </a:solidFill>
                  <a:ea typeface="굴림" charset="-127"/>
                </a:rPr>
                <a:t>The Duckie</a:t>
              </a:r>
              <a:endParaRPr lang="en-US" sz="2800" b="1" baseline="-25000" dirty="0">
                <a:solidFill>
                  <a:schemeClr val="bg1"/>
                </a:solidFill>
              </a:endParaRPr>
            </a:p>
          </p:txBody>
        </p:sp>
      </p:grpSp>
      <p:sp>
        <p:nvSpPr>
          <p:cNvPr id="2" name="Rectangle 2">
            <a:extLst>
              <a:ext uri="{FF2B5EF4-FFF2-40B4-BE49-F238E27FC236}">
                <a16:creationId xmlns:a16="http://schemas.microsoft.com/office/drawing/2014/main" id="{BEBB4F8B-1A36-6D1D-45D1-19E74EA99FB4}"/>
              </a:ext>
            </a:extLst>
          </p:cNvPr>
          <p:cNvSpPr txBox="1">
            <a:spLocks noChangeArrowheads="1"/>
          </p:cNvSpPr>
          <p:nvPr/>
        </p:nvSpPr>
        <p:spPr bwMode="auto">
          <a:xfrm>
            <a:off x="192087" y="18893"/>
            <a:ext cx="7616825" cy="841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a:solidFill>
                  <a:srgbClr val="080808"/>
                </a:solidFill>
                <a:latin typeface="+mj-lt"/>
                <a:ea typeface="+mj-ea"/>
                <a:cs typeface="+mj-cs"/>
              </a:defRPr>
            </a:lvl1pPr>
            <a:lvl2pPr algn="l" rtl="0" eaLnBrk="1" fontAlgn="base" hangingPunct="1">
              <a:spcBef>
                <a:spcPct val="0"/>
              </a:spcBef>
              <a:spcAft>
                <a:spcPct val="0"/>
              </a:spcAft>
              <a:defRPr sz="2400">
                <a:solidFill>
                  <a:srgbClr val="080808"/>
                </a:solidFill>
                <a:latin typeface="Arial" charset="0"/>
              </a:defRPr>
            </a:lvl2pPr>
            <a:lvl3pPr algn="l" rtl="0" eaLnBrk="1" fontAlgn="base" hangingPunct="1">
              <a:spcBef>
                <a:spcPct val="0"/>
              </a:spcBef>
              <a:spcAft>
                <a:spcPct val="0"/>
              </a:spcAft>
              <a:defRPr sz="2400">
                <a:solidFill>
                  <a:srgbClr val="080808"/>
                </a:solidFill>
                <a:latin typeface="Arial" charset="0"/>
              </a:defRPr>
            </a:lvl3pPr>
            <a:lvl4pPr algn="l" rtl="0" eaLnBrk="1" fontAlgn="base" hangingPunct="1">
              <a:spcBef>
                <a:spcPct val="0"/>
              </a:spcBef>
              <a:spcAft>
                <a:spcPct val="0"/>
              </a:spcAft>
              <a:defRPr sz="2400">
                <a:solidFill>
                  <a:srgbClr val="080808"/>
                </a:solidFill>
                <a:latin typeface="Arial" charset="0"/>
              </a:defRPr>
            </a:lvl4pPr>
            <a:lvl5pPr algn="l" rtl="0" eaLnBrk="1" fontAlgn="base" hangingPunct="1">
              <a:spcBef>
                <a:spcPct val="0"/>
              </a:spcBef>
              <a:spcAft>
                <a:spcPct val="0"/>
              </a:spcAft>
              <a:defRPr sz="2400">
                <a:solidFill>
                  <a:srgbClr val="080808"/>
                </a:solidFill>
                <a:latin typeface="Arial" charset="0"/>
              </a:defRPr>
            </a:lvl5pPr>
            <a:lvl6pPr marL="457200" algn="l" rtl="0" eaLnBrk="1" fontAlgn="base" hangingPunct="1">
              <a:spcBef>
                <a:spcPct val="0"/>
              </a:spcBef>
              <a:spcAft>
                <a:spcPct val="0"/>
              </a:spcAft>
              <a:defRPr sz="2400">
                <a:solidFill>
                  <a:srgbClr val="080808"/>
                </a:solidFill>
                <a:latin typeface="Arial" charset="0"/>
              </a:defRPr>
            </a:lvl6pPr>
            <a:lvl7pPr marL="914400" algn="l" rtl="0" eaLnBrk="1" fontAlgn="base" hangingPunct="1">
              <a:spcBef>
                <a:spcPct val="0"/>
              </a:spcBef>
              <a:spcAft>
                <a:spcPct val="0"/>
              </a:spcAft>
              <a:defRPr sz="2400">
                <a:solidFill>
                  <a:srgbClr val="080808"/>
                </a:solidFill>
                <a:latin typeface="Arial" charset="0"/>
              </a:defRPr>
            </a:lvl7pPr>
            <a:lvl8pPr marL="1371600" algn="l" rtl="0" eaLnBrk="1" fontAlgn="base" hangingPunct="1">
              <a:spcBef>
                <a:spcPct val="0"/>
              </a:spcBef>
              <a:spcAft>
                <a:spcPct val="0"/>
              </a:spcAft>
              <a:defRPr sz="2400">
                <a:solidFill>
                  <a:srgbClr val="080808"/>
                </a:solidFill>
                <a:latin typeface="Arial" charset="0"/>
              </a:defRPr>
            </a:lvl8pPr>
            <a:lvl9pPr marL="1828800" algn="l" rtl="0" eaLnBrk="1" fontAlgn="base" hangingPunct="1">
              <a:spcBef>
                <a:spcPct val="0"/>
              </a:spcBef>
              <a:spcAft>
                <a:spcPct val="0"/>
              </a:spcAft>
              <a:defRPr sz="2400">
                <a:solidFill>
                  <a:srgbClr val="080808"/>
                </a:solidFill>
                <a:latin typeface="Arial" charset="0"/>
              </a:defRPr>
            </a:lvl9pPr>
          </a:lstStyle>
          <a:p>
            <a:r>
              <a:rPr lang="en-US" i="1" kern="0" dirty="0"/>
              <a:t>To Serve with Integrity and Strive for Excellence…</a:t>
            </a:r>
            <a:endParaRPr lang="uk-UA" sz="3600" i="1" kern="0" dirty="0"/>
          </a:p>
        </p:txBody>
      </p:sp>
      <p:sp>
        <p:nvSpPr>
          <p:cNvPr id="3" name="Rectangle 3">
            <a:extLst>
              <a:ext uri="{FF2B5EF4-FFF2-40B4-BE49-F238E27FC236}">
                <a16:creationId xmlns:a16="http://schemas.microsoft.com/office/drawing/2014/main" id="{77263264-D8F1-3AF7-604F-31D200398242}"/>
              </a:ext>
            </a:extLst>
          </p:cNvPr>
          <p:cNvSpPr txBox="1">
            <a:spLocks noChangeArrowheads="1"/>
          </p:cNvSpPr>
          <p:nvPr/>
        </p:nvSpPr>
        <p:spPr bwMode="auto">
          <a:xfrm>
            <a:off x="3820537" y="975290"/>
            <a:ext cx="5117830" cy="536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bg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2"/>
                </a:solidFill>
                <a:latin typeface="+mn-lt"/>
              </a:defRPr>
            </a:lvl2pPr>
            <a:lvl3pPr marL="1143000" indent="-228600" algn="l" rtl="0" eaLnBrk="1" fontAlgn="base" hangingPunct="1">
              <a:spcBef>
                <a:spcPct val="20000"/>
              </a:spcBef>
              <a:spcAft>
                <a:spcPct val="0"/>
              </a:spcAft>
              <a:buChar char="•"/>
              <a:defRPr sz="2400">
                <a:solidFill>
                  <a:schemeClr val="bg2"/>
                </a:solidFill>
                <a:latin typeface="+mn-lt"/>
              </a:defRPr>
            </a:lvl3pPr>
            <a:lvl4pPr marL="1600200" indent="-228600" algn="l" rtl="0" eaLnBrk="1" fontAlgn="base" hangingPunct="1">
              <a:spcBef>
                <a:spcPct val="20000"/>
              </a:spcBef>
              <a:spcAft>
                <a:spcPct val="0"/>
              </a:spcAft>
              <a:buChar char="–"/>
              <a:defRPr sz="2000">
                <a:solidFill>
                  <a:schemeClr val="bg2"/>
                </a:solidFill>
                <a:latin typeface="+mn-lt"/>
              </a:defRPr>
            </a:lvl4pPr>
            <a:lvl5pPr marL="2057400" indent="-228600" algn="l" rtl="0" eaLnBrk="1" fontAlgn="base" hangingPunct="1">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pPr marL="0" indent="0">
              <a:buNone/>
            </a:pPr>
            <a:r>
              <a:rPr lang="en-US" sz="3200" kern="0" dirty="0">
                <a:solidFill>
                  <a:schemeClr val="accent5">
                    <a:lumMod val="50000"/>
                  </a:schemeClr>
                </a:solidFill>
                <a:latin typeface="Arial Black" panose="020B0A04020102020204" pitchFamily="34" charset="0"/>
              </a:rPr>
              <a:t>Put Down the Duckie!</a:t>
            </a:r>
            <a:endParaRPr lang="uk-UA" sz="3200" kern="0" dirty="0">
              <a:solidFill>
                <a:schemeClr val="accent5">
                  <a:lumMod val="50000"/>
                </a:schemeClr>
              </a:solidFill>
              <a:latin typeface="Arial Black" panose="020B0A04020102020204" pitchFamily="34" charset="0"/>
            </a:endParaRPr>
          </a:p>
        </p:txBody>
      </p:sp>
      <p:pic>
        <p:nvPicPr>
          <p:cNvPr id="4" name="Picture 3" descr="A picture containing logo&#10;&#10;Description automatically generated">
            <a:extLst>
              <a:ext uri="{FF2B5EF4-FFF2-40B4-BE49-F238E27FC236}">
                <a16:creationId xmlns:a16="http://schemas.microsoft.com/office/drawing/2014/main" id="{D6F17476-4A76-4E6C-A419-798ED7F6B5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0863" y="5867400"/>
            <a:ext cx="822007" cy="822007"/>
          </a:xfrm>
          <a:prstGeom prst="ellipse">
            <a:avLst/>
          </a:prstGeom>
          <a:solidFill>
            <a:srgbClr val="FFFFFF"/>
          </a:solidFill>
          <a:ln>
            <a:solidFill>
              <a:srgbClr val="FFFFFF"/>
            </a:solidFill>
          </a:ln>
        </p:spPr>
      </p:pic>
    </p:spTree>
    <p:extLst>
      <p:ext uri="{BB962C8B-B14F-4D97-AF65-F5344CB8AC3E}">
        <p14:creationId xmlns:p14="http://schemas.microsoft.com/office/powerpoint/2010/main" val="372924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304800" y="152400"/>
            <a:ext cx="6767512" cy="719138"/>
          </a:xfrm>
        </p:spPr>
        <p:txBody>
          <a:bodyPr/>
          <a:lstStyle/>
          <a:p>
            <a:r>
              <a:rPr lang="en-US" b="1" i="1" dirty="0">
                <a:solidFill>
                  <a:schemeClr val="accent5">
                    <a:lumMod val="50000"/>
                  </a:schemeClr>
                </a:solidFill>
              </a:rPr>
              <a:t>“fixing our eyes on Jesus”</a:t>
            </a:r>
            <a:endParaRPr lang="uk-UA" b="1" i="1" dirty="0">
              <a:solidFill>
                <a:schemeClr val="accent5">
                  <a:lumMod val="50000"/>
                </a:schemeClr>
              </a:solidFill>
            </a:endParaRPr>
          </a:p>
        </p:txBody>
      </p:sp>
      <p:pic>
        <p:nvPicPr>
          <p:cNvPr id="2" name="Picture 1" descr="A picture containing logo&#10;&#10;Description automatically generated">
            <a:extLst>
              <a:ext uri="{FF2B5EF4-FFF2-40B4-BE49-F238E27FC236}">
                <a16:creationId xmlns:a16="http://schemas.microsoft.com/office/drawing/2014/main" id="{ECEBA663-435E-2FF3-F1FB-12DB72537B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0863" y="5867400"/>
            <a:ext cx="822007" cy="822007"/>
          </a:xfrm>
          <a:prstGeom prst="ellipse">
            <a:avLst/>
          </a:prstGeom>
          <a:solidFill>
            <a:srgbClr val="FFFFFF"/>
          </a:solidFill>
          <a:ln>
            <a:solidFill>
              <a:srgbClr val="FFFFFF"/>
            </a:solidFill>
          </a:ln>
        </p:spPr>
      </p:pic>
      <p:pic>
        <p:nvPicPr>
          <p:cNvPr id="2052" name="Picture 4" descr="Myra 〰 on Twitter: &quot;#FridayFeeling #TGIF #RunTheRace  🎚🏃‍♀️🎚🏃‍♀️🎚🏃‍♀️🎚🏃‍♀️🎚🏃‍♀️🎚 “.....and let us run with patience the  race that is set before us, Looking unto Jesus the author and finisher of our  faith;”. Heb.">
            <a:extLst>
              <a:ext uri="{FF2B5EF4-FFF2-40B4-BE49-F238E27FC236}">
                <a16:creationId xmlns:a16="http://schemas.microsoft.com/office/drawing/2014/main" id="{35CFD0E9-0B13-95B2-3A9E-5A49A364C8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19" y="762000"/>
            <a:ext cx="8395361" cy="4464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088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5C52E-BA53-2EC3-C8D8-9C9A9170520D}"/>
              </a:ext>
            </a:extLst>
          </p:cNvPr>
          <p:cNvSpPr>
            <a:spLocks noGrp="1"/>
          </p:cNvSpPr>
          <p:nvPr>
            <p:ph type="title"/>
          </p:nvPr>
        </p:nvSpPr>
        <p:spPr>
          <a:xfrm>
            <a:off x="457200" y="260350"/>
            <a:ext cx="6858000" cy="508000"/>
          </a:xfrm>
        </p:spPr>
        <p:txBody>
          <a:bodyPr/>
          <a:lstStyle/>
          <a:p>
            <a:r>
              <a:rPr lang="en-US" b="1" dirty="0">
                <a:solidFill>
                  <a:schemeClr val="accent5">
                    <a:lumMod val="50000"/>
                  </a:schemeClr>
                </a:solidFill>
              </a:rPr>
              <a:t>WHAT are you focused on?</a:t>
            </a:r>
          </a:p>
        </p:txBody>
      </p:sp>
      <p:sp>
        <p:nvSpPr>
          <p:cNvPr id="3" name="Content Placeholder 2">
            <a:extLst>
              <a:ext uri="{FF2B5EF4-FFF2-40B4-BE49-F238E27FC236}">
                <a16:creationId xmlns:a16="http://schemas.microsoft.com/office/drawing/2014/main" id="{56930EFC-5D66-A1DF-4680-16D52B894960}"/>
              </a:ext>
            </a:extLst>
          </p:cNvPr>
          <p:cNvSpPr>
            <a:spLocks noGrp="1"/>
          </p:cNvSpPr>
          <p:nvPr>
            <p:ph idx="1"/>
          </p:nvPr>
        </p:nvSpPr>
        <p:spPr>
          <a:xfrm>
            <a:off x="626908" y="1066800"/>
            <a:ext cx="8204219" cy="4021407"/>
          </a:xfrm>
        </p:spPr>
        <p:txBody>
          <a:bodyPr/>
          <a:lstStyle/>
          <a:p>
            <a:pPr marL="0" indent="0">
              <a:buNone/>
            </a:pPr>
            <a:r>
              <a:rPr lang="en-US" dirty="0"/>
              <a:t>Take a moment to think about your answer. Next, turn to the people in your row to learn how they answered. Are there similarities and/or differences in your responses?</a:t>
            </a:r>
          </a:p>
        </p:txBody>
      </p:sp>
      <p:pic>
        <p:nvPicPr>
          <p:cNvPr id="4" name="Picture 3" descr="A picture containing logo&#10;&#10;Description automatically generated">
            <a:extLst>
              <a:ext uri="{FF2B5EF4-FFF2-40B4-BE49-F238E27FC236}">
                <a16:creationId xmlns:a16="http://schemas.microsoft.com/office/drawing/2014/main" id="{07B182A4-CF87-52E5-E4F7-1CB3CCF25A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0863" y="5867400"/>
            <a:ext cx="822007" cy="822007"/>
          </a:xfrm>
          <a:prstGeom prst="ellipse">
            <a:avLst/>
          </a:prstGeom>
          <a:solidFill>
            <a:srgbClr val="FFFFFF"/>
          </a:solidFill>
          <a:ln>
            <a:solidFill>
              <a:srgbClr val="FFFFFF"/>
            </a:solidFill>
          </a:ln>
        </p:spPr>
      </p:pic>
      <p:pic>
        <p:nvPicPr>
          <p:cNvPr id="3074" name="Picture 2" descr="Keep Your Eyes on the Prize - Last Generation ministries">
            <a:extLst>
              <a:ext uri="{FF2B5EF4-FFF2-40B4-BE49-F238E27FC236}">
                <a16:creationId xmlns:a16="http://schemas.microsoft.com/office/drawing/2014/main" id="{DA82BF55-631E-CE1F-E0E6-4704059153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417" y="2943297"/>
            <a:ext cx="4267200" cy="28462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058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AutoShape 2"/>
          <p:cNvSpPr>
            <a:spLocks noChangeArrowheads="1"/>
          </p:cNvSpPr>
          <p:nvPr/>
        </p:nvSpPr>
        <p:spPr bwMode="auto">
          <a:xfrm rot="8099917">
            <a:off x="2124075" y="3573463"/>
            <a:ext cx="1368425" cy="647700"/>
          </a:xfrm>
          <a:custGeom>
            <a:avLst/>
            <a:gdLst>
              <a:gd name="G0" fmla="+- 15400 0 0"/>
              <a:gd name="G1" fmla="+- 5788 0 0"/>
              <a:gd name="G2" fmla="+- 21600 0 5788"/>
              <a:gd name="G3" fmla="+- 10800 0 5788"/>
              <a:gd name="G4" fmla="+- 21600 0 15400"/>
              <a:gd name="G5" fmla="*/ G4 G3 10800"/>
              <a:gd name="G6" fmla="+- 21600 0 G5"/>
              <a:gd name="T0" fmla="*/ 15400 w 21600"/>
              <a:gd name="T1" fmla="*/ 0 h 21600"/>
              <a:gd name="T2" fmla="*/ 0 w 21600"/>
              <a:gd name="T3" fmla="*/ 10800 h 21600"/>
              <a:gd name="T4" fmla="*/ 154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400" y="0"/>
                </a:moveTo>
                <a:lnTo>
                  <a:pt x="15400" y="5788"/>
                </a:lnTo>
                <a:lnTo>
                  <a:pt x="3375" y="5788"/>
                </a:lnTo>
                <a:lnTo>
                  <a:pt x="3375" y="15812"/>
                </a:lnTo>
                <a:lnTo>
                  <a:pt x="15400" y="15812"/>
                </a:lnTo>
                <a:lnTo>
                  <a:pt x="15400" y="21600"/>
                </a:lnTo>
                <a:lnTo>
                  <a:pt x="21600" y="10800"/>
                </a:lnTo>
                <a:close/>
              </a:path>
              <a:path w="21600" h="21600">
                <a:moveTo>
                  <a:pt x="1350" y="5788"/>
                </a:moveTo>
                <a:lnTo>
                  <a:pt x="1350" y="15812"/>
                </a:lnTo>
                <a:lnTo>
                  <a:pt x="2700" y="15812"/>
                </a:lnTo>
                <a:lnTo>
                  <a:pt x="2700" y="5788"/>
                </a:lnTo>
                <a:close/>
              </a:path>
              <a:path w="21600" h="21600">
                <a:moveTo>
                  <a:pt x="0" y="5788"/>
                </a:moveTo>
                <a:lnTo>
                  <a:pt x="0" y="15812"/>
                </a:lnTo>
                <a:lnTo>
                  <a:pt x="675" y="15812"/>
                </a:lnTo>
                <a:lnTo>
                  <a:pt x="675" y="5788"/>
                </a:lnTo>
                <a:close/>
              </a:path>
            </a:pathLst>
          </a:custGeom>
          <a:gradFill rotWithShape="1">
            <a:gsLst>
              <a:gs pos="0">
                <a:schemeClr val="tx1">
                  <a:gamma/>
                  <a:tint val="0"/>
                  <a:invGamma/>
                </a:schemeClr>
              </a:gs>
              <a:gs pos="100000">
                <a:schemeClr val="tx1">
                  <a:alpha val="42000"/>
                </a:schemeClr>
              </a:gs>
            </a:gsLst>
            <a:lin ang="0" scaled="1"/>
          </a:gradFill>
          <a:ln w="9525">
            <a:noFill/>
            <a:miter lim="800000"/>
            <a:headEnd/>
            <a:tailEnd/>
          </a:ln>
          <a:effectLst/>
        </p:spPr>
        <p:txBody>
          <a:bodyPr wrap="none" anchor="ctr"/>
          <a:lstStyle/>
          <a:p>
            <a:endParaRPr lang="ru-RU"/>
          </a:p>
        </p:txBody>
      </p:sp>
      <p:sp>
        <p:nvSpPr>
          <p:cNvPr id="283651" name="AutoShape 3"/>
          <p:cNvSpPr>
            <a:spLocks noChangeArrowheads="1"/>
          </p:cNvSpPr>
          <p:nvPr/>
        </p:nvSpPr>
        <p:spPr bwMode="auto">
          <a:xfrm rot="2869127">
            <a:off x="5651500" y="3573463"/>
            <a:ext cx="1368425" cy="647700"/>
          </a:xfrm>
          <a:custGeom>
            <a:avLst/>
            <a:gdLst>
              <a:gd name="G0" fmla="+- 15400 0 0"/>
              <a:gd name="G1" fmla="+- 5788 0 0"/>
              <a:gd name="G2" fmla="+- 21600 0 5788"/>
              <a:gd name="G3" fmla="+- 10800 0 5788"/>
              <a:gd name="G4" fmla="+- 21600 0 15400"/>
              <a:gd name="G5" fmla="*/ G4 G3 10800"/>
              <a:gd name="G6" fmla="+- 21600 0 G5"/>
              <a:gd name="T0" fmla="*/ 15400 w 21600"/>
              <a:gd name="T1" fmla="*/ 0 h 21600"/>
              <a:gd name="T2" fmla="*/ 0 w 21600"/>
              <a:gd name="T3" fmla="*/ 10800 h 21600"/>
              <a:gd name="T4" fmla="*/ 154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400" y="0"/>
                </a:moveTo>
                <a:lnTo>
                  <a:pt x="15400" y="5788"/>
                </a:lnTo>
                <a:lnTo>
                  <a:pt x="3375" y="5788"/>
                </a:lnTo>
                <a:lnTo>
                  <a:pt x="3375" y="15812"/>
                </a:lnTo>
                <a:lnTo>
                  <a:pt x="15400" y="15812"/>
                </a:lnTo>
                <a:lnTo>
                  <a:pt x="15400" y="21600"/>
                </a:lnTo>
                <a:lnTo>
                  <a:pt x="21600" y="10800"/>
                </a:lnTo>
                <a:close/>
              </a:path>
              <a:path w="21600" h="21600">
                <a:moveTo>
                  <a:pt x="1350" y="5788"/>
                </a:moveTo>
                <a:lnTo>
                  <a:pt x="1350" y="15812"/>
                </a:lnTo>
                <a:lnTo>
                  <a:pt x="2700" y="15812"/>
                </a:lnTo>
                <a:lnTo>
                  <a:pt x="2700" y="5788"/>
                </a:lnTo>
                <a:close/>
              </a:path>
              <a:path w="21600" h="21600">
                <a:moveTo>
                  <a:pt x="0" y="5788"/>
                </a:moveTo>
                <a:lnTo>
                  <a:pt x="0" y="15812"/>
                </a:lnTo>
                <a:lnTo>
                  <a:pt x="675" y="15812"/>
                </a:lnTo>
                <a:lnTo>
                  <a:pt x="675" y="5788"/>
                </a:lnTo>
                <a:close/>
              </a:path>
            </a:pathLst>
          </a:custGeom>
          <a:gradFill rotWithShape="1">
            <a:gsLst>
              <a:gs pos="0">
                <a:schemeClr val="tx1">
                  <a:gamma/>
                  <a:tint val="0"/>
                  <a:invGamma/>
                </a:schemeClr>
              </a:gs>
              <a:gs pos="100000">
                <a:schemeClr val="tx1">
                  <a:alpha val="42000"/>
                </a:schemeClr>
              </a:gs>
            </a:gsLst>
            <a:lin ang="0" scaled="1"/>
          </a:gradFill>
          <a:ln w="9525">
            <a:noFill/>
            <a:miter lim="800000"/>
            <a:headEnd/>
            <a:tailEnd/>
          </a:ln>
          <a:effectLst/>
        </p:spPr>
        <p:txBody>
          <a:bodyPr wrap="none" anchor="ctr"/>
          <a:lstStyle/>
          <a:p>
            <a:endParaRPr lang="ru-RU"/>
          </a:p>
        </p:txBody>
      </p:sp>
      <p:sp>
        <p:nvSpPr>
          <p:cNvPr id="283652" name="AutoShape 4"/>
          <p:cNvSpPr>
            <a:spLocks noChangeArrowheads="1"/>
          </p:cNvSpPr>
          <p:nvPr/>
        </p:nvSpPr>
        <p:spPr bwMode="auto">
          <a:xfrm rot="5400000">
            <a:off x="4213225" y="3789363"/>
            <a:ext cx="790575" cy="647700"/>
          </a:xfrm>
          <a:custGeom>
            <a:avLst/>
            <a:gdLst>
              <a:gd name="G0" fmla="+- 15400 0 0"/>
              <a:gd name="G1" fmla="+- 5788 0 0"/>
              <a:gd name="G2" fmla="+- 21600 0 5788"/>
              <a:gd name="G3" fmla="+- 10800 0 5788"/>
              <a:gd name="G4" fmla="+- 21600 0 15400"/>
              <a:gd name="G5" fmla="*/ G4 G3 10800"/>
              <a:gd name="G6" fmla="+- 21600 0 G5"/>
              <a:gd name="T0" fmla="*/ 15400 w 21600"/>
              <a:gd name="T1" fmla="*/ 0 h 21600"/>
              <a:gd name="T2" fmla="*/ 0 w 21600"/>
              <a:gd name="T3" fmla="*/ 10800 h 21600"/>
              <a:gd name="T4" fmla="*/ 154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400" y="0"/>
                </a:moveTo>
                <a:lnTo>
                  <a:pt x="15400" y="5788"/>
                </a:lnTo>
                <a:lnTo>
                  <a:pt x="3375" y="5788"/>
                </a:lnTo>
                <a:lnTo>
                  <a:pt x="3375" y="15812"/>
                </a:lnTo>
                <a:lnTo>
                  <a:pt x="15400" y="15812"/>
                </a:lnTo>
                <a:lnTo>
                  <a:pt x="15400" y="21600"/>
                </a:lnTo>
                <a:lnTo>
                  <a:pt x="21600" y="10800"/>
                </a:lnTo>
                <a:close/>
              </a:path>
              <a:path w="21600" h="21600">
                <a:moveTo>
                  <a:pt x="1350" y="5788"/>
                </a:moveTo>
                <a:lnTo>
                  <a:pt x="1350" y="15812"/>
                </a:lnTo>
                <a:lnTo>
                  <a:pt x="2700" y="15812"/>
                </a:lnTo>
                <a:lnTo>
                  <a:pt x="2700" y="5788"/>
                </a:lnTo>
                <a:close/>
              </a:path>
              <a:path w="21600" h="21600">
                <a:moveTo>
                  <a:pt x="0" y="5788"/>
                </a:moveTo>
                <a:lnTo>
                  <a:pt x="0" y="15812"/>
                </a:lnTo>
                <a:lnTo>
                  <a:pt x="675" y="15812"/>
                </a:lnTo>
                <a:lnTo>
                  <a:pt x="675" y="5788"/>
                </a:lnTo>
                <a:close/>
              </a:path>
            </a:pathLst>
          </a:custGeom>
          <a:gradFill rotWithShape="1">
            <a:gsLst>
              <a:gs pos="0">
                <a:schemeClr val="tx1">
                  <a:gamma/>
                  <a:tint val="0"/>
                  <a:invGamma/>
                </a:schemeClr>
              </a:gs>
              <a:gs pos="100000">
                <a:schemeClr val="tx1">
                  <a:alpha val="42000"/>
                </a:schemeClr>
              </a:gs>
            </a:gsLst>
            <a:lin ang="0" scaled="1"/>
          </a:gradFill>
          <a:ln w="9525">
            <a:noFill/>
            <a:miter lim="800000"/>
            <a:headEnd/>
            <a:tailEnd/>
          </a:ln>
          <a:effectLst/>
        </p:spPr>
        <p:txBody>
          <a:bodyPr wrap="none" anchor="ctr"/>
          <a:lstStyle/>
          <a:p>
            <a:endParaRPr lang="ru-RU"/>
          </a:p>
        </p:txBody>
      </p:sp>
      <p:grpSp>
        <p:nvGrpSpPr>
          <p:cNvPr id="283653" name="Group 5"/>
          <p:cNvGrpSpPr>
            <a:grpSpLocks/>
          </p:cNvGrpSpPr>
          <p:nvPr/>
        </p:nvGrpSpPr>
        <p:grpSpPr bwMode="auto">
          <a:xfrm>
            <a:off x="3132138" y="1716088"/>
            <a:ext cx="2808287" cy="2144712"/>
            <a:chOff x="1973" y="1217"/>
            <a:chExt cx="1769" cy="1351"/>
          </a:xfrm>
        </p:grpSpPr>
        <p:grpSp>
          <p:nvGrpSpPr>
            <p:cNvPr id="283654" name="Group 6"/>
            <p:cNvGrpSpPr>
              <a:grpSpLocks/>
            </p:cNvGrpSpPr>
            <p:nvPr/>
          </p:nvGrpSpPr>
          <p:grpSpPr bwMode="auto">
            <a:xfrm>
              <a:off x="1973" y="1217"/>
              <a:ext cx="1769" cy="1351"/>
              <a:chOff x="1973" y="1217"/>
              <a:chExt cx="1769" cy="1351"/>
            </a:xfrm>
          </p:grpSpPr>
          <p:grpSp>
            <p:nvGrpSpPr>
              <p:cNvPr id="283655" name="Group 7"/>
              <p:cNvGrpSpPr>
                <a:grpSpLocks/>
              </p:cNvGrpSpPr>
              <p:nvPr/>
            </p:nvGrpSpPr>
            <p:grpSpPr bwMode="auto">
              <a:xfrm>
                <a:off x="1973" y="1217"/>
                <a:ext cx="1769" cy="1351"/>
                <a:chOff x="868" y="1477"/>
                <a:chExt cx="4251" cy="2141"/>
              </a:xfrm>
            </p:grpSpPr>
            <p:sp>
              <p:nvSpPr>
                <p:cNvPr id="283656" name="Oval 8"/>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3657" name="Oval 9"/>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3658" name="Oval 10"/>
              <p:cNvSpPr>
                <a:spLocks noChangeArrowheads="1"/>
              </p:cNvSpPr>
              <p:nvPr/>
            </p:nvSpPr>
            <p:spPr bwMode="auto">
              <a:xfrm flipH="1">
                <a:off x="2115" y="1341"/>
                <a:ext cx="1487" cy="1081"/>
              </a:xfrm>
              <a:prstGeom prst="ellipse">
                <a:avLst/>
              </a:prstGeom>
              <a:solidFill>
                <a:schemeClr val="hlink"/>
              </a:solidFill>
              <a:ln w="9525">
                <a:noFill/>
                <a:round/>
                <a:headEnd/>
                <a:tailEnd/>
              </a:ln>
              <a:effectLst/>
            </p:spPr>
            <p:txBody>
              <a:bodyPr wrap="none" anchor="ctr"/>
              <a:lstStyle/>
              <a:p>
                <a:pPr algn="ctr"/>
                <a:endParaRPr lang="en-US" sz="3200" b="1">
                  <a:solidFill>
                    <a:schemeClr val="bg1"/>
                  </a:solidFill>
                </a:endParaRPr>
              </a:p>
            </p:txBody>
          </p:sp>
          <p:sp>
            <p:nvSpPr>
              <p:cNvPr id="283659" name="Oval 11"/>
              <p:cNvSpPr>
                <a:spLocks noChangeArrowheads="1"/>
              </p:cNvSpPr>
              <p:nvPr/>
            </p:nvSpPr>
            <p:spPr bwMode="auto">
              <a:xfrm flipH="1">
                <a:off x="2245" y="1389"/>
                <a:ext cx="1202" cy="710"/>
              </a:xfrm>
              <a:prstGeom prst="ellipse">
                <a:avLst/>
              </a:prstGeom>
              <a:gradFill rotWithShape="1">
                <a:gsLst>
                  <a:gs pos="0">
                    <a:schemeClr val="hlink">
                      <a:gamma/>
                      <a:tint val="49020"/>
                      <a:invGamma/>
                    </a:schemeClr>
                  </a:gs>
                  <a:gs pos="100000">
                    <a:schemeClr val="hlink">
                      <a:alpha val="37000"/>
                    </a:schemeClr>
                  </a:gs>
                </a:gsLst>
                <a:lin ang="5400000" scaled="1"/>
              </a:gradFill>
              <a:ln w="9525">
                <a:noFill/>
                <a:round/>
                <a:headEnd/>
                <a:tailEnd/>
              </a:ln>
              <a:effectLst/>
            </p:spPr>
            <p:txBody>
              <a:bodyPr wrap="none" anchor="ctr"/>
              <a:lstStyle/>
              <a:p>
                <a:pPr algn="ctr"/>
                <a:endParaRPr lang="en-US" sz="3200" b="1">
                  <a:solidFill>
                    <a:schemeClr val="bg1"/>
                  </a:solidFill>
                </a:endParaRPr>
              </a:p>
            </p:txBody>
          </p:sp>
        </p:grpSp>
        <p:sp>
          <p:nvSpPr>
            <p:cNvPr id="283660" name="Rectangle 12"/>
            <p:cNvSpPr>
              <a:spLocks noChangeArrowheads="1"/>
            </p:cNvSpPr>
            <p:nvPr/>
          </p:nvSpPr>
          <p:spPr bwMode="auto">
            <a:xfrm>
              <a:off x="2169" y="1749"/>
              <a:ext cx="1381" cy="265"/>
            </a:xfrm>
            <a:prstGeom prst="rect">
              <a:avLst/>
            </a:prstGeom>
            <a:noFill/>
            <a:ln w="9525">
              <a:noFill/>
              <a:miter lim="800000"/>
              <a:headEnd/>
              <a:tailEnd/>
            </a:ln>
            <a:effectLst/>
          </p:spPr>
          <p:txBody>
            <a:bodyPr wrap="none">
              <a:spAutoFit/>
            </a:bodyPr>
            <a:lstStyle/>
            <a:p>
              <a:r>
                <a:rPr lang="en-US" sz="3200" b="1" baseline="-25000" dirty="0">
                  <a:solidFill>
                    <a:schemeClr val="bg1"/>
                  </a:solidFill>
                  <a:ea typeface="굴림" charset="-127"/>
                </a:rPr>
                <a:t>Hebrews 12:1-2</a:t>
              </a:r>
              <a:endParaRPr lang="en-US" sz="3200" b="1" baseline="-25000" dirty="0">
                <a:solidFill>
                  <a:schemeClr val="bg1"/>
                </a:solidFill>
              </a:endParaRPr>
            </a:p>
          </p:txBody>
        </p:sp>
      </p:grpSp>
      <p:grpSp>
        <p:nvGrpSpPr>
          <p:cNvPr id="283661" name="Group 13"/>
          <p:cNvGrpSpPr>
            <a:grpSpLocks/>
          </p:cNvGrpSpPr>
          <p:nvPr/>
        </p:nvGrpSpPr>
        <p:grpSpPr bwMode="auto">
          <a:xfrm>
            <a:off x="684213" y="4149725"/>
            <a:ext cx="1800225" cy="1576388"/>
            <a:chOff x="431" y="2750"/>
            <a:chExt cx="1134" cy="993"/>
          </a:xfrm>
        </p:grpSpPr>
        <p:grpSp>
          <p:nvGrpSpPr>
            <p:cNvPr id="283662" name="Group 14"/>
            <p:cNvGrpSpPr>
              <a:grpSpLocks/>
            </p:cNvGrpSpPr>
            <p:nvPr/>
          </p:nvGrpSpPr>
          <p:grpSpPr bwMode="auto">
            <a:xfrm>
              <a:off x="431" y="2750"/>
              <a:ext cx="1134" cy="993"/>
              <a:chOff x="431" y="2750"/>
              <a:chExt cx="1134" cy="993"/>
            </a:xfrm>
          </p:grpSpPr>
          <p:grpSp>
            <p:nvGrpSpPr>
              <p:cNvPr id="283663" name="Group 15"/>
              <p:cNvGrpSpPr>
                <a:grpSpLocks/>
              </p:cNvGrpSpPr>
              <p:nvPr/>
            </p:nvGrpSpPr>
            <p:grpSpPr bwMode="auto">
              <a:xfrm>
                <a:off x="431" y="2750"/>
                <a:ext cx="1134" cy="993"/>
                <a:chOff x="868" y="1477"/>
                <a:chExt cx="4251" cy="2141"/>
              </a:xfrm>
            </p:grpSpPr>
            <p:sp>
              <p:nvSpPr>
                <p:cNvPr id="283664" name="Oval 16"/>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3665" name="Oval 17"/>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3666" name="Oval 18"/>
              <p:cNvSpPr>
                <a:spLocks noChangeArrowheads="1"/>
              </p:cNvSpPr>
              <p:nvPr/>
            </p:nvSpPr>
            <p:spPr bwMode="auto">
              <a:xfrm flipH="1">
                <a:off x="522" y="2840"/>
                <a:ext cx="953" cy="798"/>
              </a:xfrm>
              <a:prstGeom prst="ellipse">
                <a:avLst/>
              </a:prstGeom>
              <a:solidFill>
                <a:schemeClr val="accent2"/>
              </a:solidFill>
              <a:ln w="9525">
                <a:noFill/>
                <a:round/>
                <a:headEnd/>
                <a:tailEnd/>
              </a:ln>
              <a:effectLst/>
            </p:spPr>
            <p:txBody>
              <a:bodyPr wrap="none" anchor="ctr"/>
              <a:lstStyle/>
              <a:p>
                <a:pPr algn="ctr"/>
                <a:endParaRPr lang="en-US" sz="2000" b="1">
                  <a:solidFill>
                    <a:schemeClr val="bg1"/>
                  </a:solidFill>
                </a:endParaRPr>
              </a:p>
            </p:txBody>
          </p:sp>
          <p:sp>
            <p:nvSpPr>
              <p:cNvPr id="283667" name="Oval 19"/>
              <p:cNvSpPr>
                <a:spLocks noChangeArrowheads="1"/>
              </p:cNvSpPr>
              <p:nvPr/>
            </p:nvSpPr>
            <p:spPr bwMode="auto">
              <a:xfrm flipH="1">
                <a:off x="611" y="2862"/>
                <a:ext cx="771" cy="522"/>
              </a:xfrm>
              <a:prstGeom prst="ellipse">
                <a:avLst/>
              </a:prstGeom>
              <a:gradFill rotWithShape="1">
                <a:gsLst>
                  <a:gs pos="0">
                    <a:schemeClr val="accent2">
                      <a:gamma/>
                      <a:tint val="35686"/>
                      <a:invGamma/>
                    </a:schemeClr>
                  </a:gs>
                  <a:gs pos="100000">
                    <a:schemeClr val="accent2">
                      <a:alpha val="37000"/>
                    </a:schemeClr>
                  </a:gs>
                </a:gsLst>
                <a:lin ang="5400000" scaled="1"/>
              </a:gradFill>
              <a:ln w="9525">
                <a:noFill/>
                <a:round/>
                <a:headEnd/>
                <a:tailEnd/>
              </a:ln>
              <a:effectLst/>
            </p:spPr>
            <p:txBody>
              <a:bodyPr wrap="none" anchor="ctr"/>
              <a:lstStyle/>
              <a:p>
                <a:pPr algn="ctr"/>
                <a:endParaRPr lang="en-US" sz="2000" b="1">
                  <a:solidFill>
                    <a:schemeClr val="bg1"/>
                  </a:solidFill>
                </a:endParaRPr>
              </a:p>
            </p:txBody>
          </p:sp>
        </p:grpSp>
        <p:sp>
          <p:nvSpPr>
            <p:cNvPr id="283668" name="Rectangle 20"/>
            <p:cNvSpPr>
              <a:spLocks noChangeArrowheads="1"/>
            </p:cNvSpPr>
            <p:nvPr/>
          </p:nvSpPr>
          <p:spPr bwMode="auto">
            <a:xfrm>
              <a:off x="595" y="2919"/>
              <a:ext cx="771" cy="420"/>
            </a:xfrm>
            <a:prstGeom prst="rect">
              <a:avLst/>
            </a:prstGeom>
            <a:noFill/>
            <a:ln w="9525">
              <a:noFill/>
              <a:miter lim="800000"/>
              <a:headEnd/>
              <a:tailEnd/>
            </a:ln>
            <a:effectLst/>
          </p:spPr>
          <p:txBody>
            <a:bodyPr>
              <a:spAutoFit/>
            </a:bodyPr>
            <a:lstStyle/>
            <a:p>
              <a:pPr algn="ctr"/>
              <a:r>
                <a:rPr lang="en-US" altLang="ko-KR" sz="2800" b="1" baseline="-25000" dirty="0">
                  <a:solidFill>
                    <a:schemeClr val="bg1"/>
                  </a:solidFill>
                  <a:ea typeface="굴림" charset="-127"/>
                </a:rPr>
                <a:t>The Cloud</a:t>
              </a:r>
              <a:endParaRPr lang="en-US" sz="2800" b="1" baseline="-25000" dirty="0">
                <a:solidFill>
                  <a:schemeClr val="bg1"/>
                </a:solidFill>
              </a:endParaRPr>
            </a:p>
          </p:txBody>
        </p:sp>
      </p:grpSp>
      <p:grpSp>
        <p:nvGrpSpPr>
          <p:cNvPr id="283669" name="Group 21"/>
          <p:cNvGrpSpPr>
            <a:grpSpLocks/>
          </p:cNvGrpSpPr>
          <p:nvPr/>
        </p:nvGrpSpPr>
        <p:grpSpPr bwMode="auto">
          <a:xfrm>
            <a:off x="6659563" y="4149725"/>
            <a:ext cx="1800225" cy="1576388"/>
            <a:chOff x="4195" y="2750"/>
            <a:chExt cx="1134" cy="993"/>
          </a:xfrm>
        </p:grpSpPr>
        <p:grpSp>
          <p:nvGrpSpPr>
            <p:cNvPr id="283670" name="Group 22"/>
            <p:cNvGrpSpPr>
              <a:grpSpLocks/>
            </p:cNvGrpSpPr>
            <p:nvPr/>
          </p:nvGrpSpPr>
          <p:grpSpPr bwMode="auto">
            <a:xfrm>
              <a:off x="4195" y="2750"/>
              <a:ext cx="1134" cy="993"/>
              <a:chOff x="4195" y="2750"/>
              <a:chExt cx="1134" cy="993"/>
            </a:xfrm>
          </p:grpSpPr>
          <p:grpSp>
            <p:nvGrpSpPr>
              <p:cNvPr id="283671" name="Group 23"/>
              <p:cNvGrpSpPr>
                <a:grpSpLocks/>
              </p:cNvGrpSpPr>
              <p:nvPr/>
            </p:nvGrpSpPr>
            <p:grpSpPr bwMode="auto">
              <a:xfrm>
                <a:off x="4195" y="2750"/>
                <a:ext cx="1134" cy="993"/>
                <a:chOff x="868" y="1477"/>
                <a:chExt cx="4251" cy="2141"/>
              </a:xfrm>
            </p:grpSpPr>
            <p:sp>
              <p:nvSpPr>
                <p:cNvPr id="283672" name="Oval 24"/>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3673" name="Oval 25"/>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3674" name="Oval 26"/>
              <p:cNvSpPr>
                <a:spLocks noChangeArrowheads="1"/>
              </p:cNvSpPr>
              <p:nvPr/>
            </p:nvSpPr>
            <p:spPr bwMode="auto">
              <a:xfrm flipH="1">
                <a:off x="4285" y="2841"/>
                <a:ext cx="953" cy="791"/>
              </a:xfrm>
              <a:prstGeom prst="ellipse">
                <a:avLst/>
              </a:prstGeom>
              <a:solidFill>
                <a:schemeClr val="bg2"/>
              </a:solidFill>
              <a:ln w="9525">
                <a:noFill/>
                <a:round/>
                <a:headEnd/>
                <a:tailEnd/>
              </a:ln>
              <a:effectLst/>
            </p:spPr>
            <p:txBody>
              <a:bodyPr wrap="none" anchor="ctr"/>
              <a:lstStyle/>
              <a:p>
                <a:pPr algn="ctr"/>
                <a:endParaRPr lang="en-US" sz="2000" b="1">
                  <a:solidFill>
                    <a:schemeClr val="bg1"/>
                  </a:solidFill>
                </a:endParaRPr>
              </a:p>
            </p:txBody>
          </p:sp>
          <p:sp>
            <p:nvSpPr>
              <p:cNvPr id="283675" name="Oval 27"/>
              <p:cNvSpPr>
                <a:spLocks noChangeArrowheads="1"/>
              </p:cNvSpPr>
              <p:nvPr/>
            </p:nvSpPr>
            <p:spPr bwMode="auto">
              <a:xfrm flipH="1">
                <a:off x="4375" y="2865"/>
                <a:ext cx="771" cy="522"/>
              </a:xfrm>
              <a:prstGeom prst="ellipse">
                <a:avLst/>
              </a:prstGeom>
              <a:gradFill rotWithShape="1">
                <a:gsLst>
                  <a:gs pos="0">
                    <a:schemeClr val="bg2">
                      <a:gamma/>
                      <a:tint val="35686"/>
                      <a:invGamma/>
                    </a:schemeClr>
                  </a:gs>
                  <a:gs pos="100000">
                    <a:schemeClr val="bg2">
                      <a:alpha val="37000"/>
                    </a:schemeClr>
                  </a:gs>
                </a:gsLst>
                <a:lin ang="5400000" scaled="1"/>
              </a:gradFill>
              <a:ln w="9525">
                <a:noFill/>
                <a:round/>
                <a:headEnd/>
                <a:tailEnd/>
              </a:ln>
              <a:effectLst/>
            </p:spPr>
            <p:txBody>
              <a:bodyPr wrap="none" anchor="ctr"/>
              <a:lstStyle/>
              <a:p>
                <a:pPr algn="ctr"/>
                <a:endParaRPr lang="en-US" sz="2000" b="1">
                  <a:solidFill>
                    <a:schemeClr val="bg1"/>
                  </a:solidFill>
                </a:endParaRPr>
              </a:p>
            </p:txBody>
          </p:sp>
        </p:grpSp>
        <p:sp>
          <p:nvSpPr>
            <p:cNvPr id="283676" name="Rectangle 28"/>
            <p:cNvSpPr>
              <a:spLocks noChangeArrowheads="1"/>
            </p:cNvSpPr>
            <p:nvPr/>
          </p:nvSpPr>
          <p:spPr bwMode="auto">
            <a:xfrm>
              <a:off x="4378" y="2952"/>
              <a:ext cx="771" cy="420"/>
            </a:xfrm>
            <a:prstGeom prst="rect">
              <a:avLst/>
            </a:prstGeom>
            <a:noFill/>
            <a:ln w="9525">
              <a:noFill/>
              <a:miter lim="800000"/>
              <a:headEnd/>
              <a:tailEnd/>
            </a:ln>
            <a:effectLst/>
          </p:spPr>
          <p:txBody>
            <a:bodyPr>
              <a:spAutoFit/>
            </a:bodyPr>
            <a:lstStyle/>
            <a:p>
              <a:pPr algn="ctr"/>
              <a:r>
                <a:rPr lang="en-US" altLang="ko-KR" sz="2800" b="1" baseline="-25000" dirty="0">
                  <a:solidFill>
                    <a:schemeClr val="bg1"/>
                  </a:solidFill>
                  <a:ea typeface="굴림" charset="-127"/>
                </a:rPr>
                <a:t>The Focus</a:t>
              </a:r>
              <a:endParaRPr lang="en-US" sz="2800" b="1" baseline="-25000" dirty="0">
                <a:solidFill>
                  <a:schemeClr val="bg1"/>
                </a:solidFill>
              </a:endParaRPr>
            </a:p>
          </p:txBody>
        </p:sp>
      </p:grpSp>
      <p:grpSp>
        <p:nvGrpSpPr>
          <p:cNvPr id="283677" name="Group 29"/>
          <p:cNvGrpSpPr>
            <a:grpSpLocks/>
          </p:cNvGrpSpPr>
          <p:nvPr/>
        </p:nvGrpSpPr>
        <p:grpSpPr bwMode="auto">
          <a:xfrm>
            <a:off x="3708400" y="4805363"/>
            <a:ext cx="1800225" cy="1576387"/>
            <a:chOff x="1111" y="1394"/>
            <a:chExt cx="1134" cy="993"/>
          </a:xfrm>
        </p:grpSpPr>
        <p:grpSp>
          <p:nvGrpSpPr>
            <p:cNvPr id="283678" name="Group 30"/>
            <p:cNvGrpSpPr>
              <a:grpSpLocks/>
            </p:cNvGrpSpPr>
            <p:nvPr/>
          </p:nvGrpSpPr>
          <p:grpSpPr bwMode="auto">
            <a:xfrm>
              <a:off x="1111" y="1394"/>
              <a:ext cx="1134" cy="993"/>
              <a:chOff x="2336" y="3117"/>
              <a:chExt cx="1134" cy="993"/>
            </a:xfrm>
          </p:grpSpPr>
          <p:grpSp>
            <p:nvGrpSpPr>
              <p:cNvPr id="283679" name="Group 31"/>
              <p:cNvGrpSpPr>
                <a:grpSpLocks/>
              </p:cNvGrpSpPr>
              <p:nvPr/>
            </p:nvGrpSpPr>
            <p:grpSpPr bwMode="auto">
              <a:xfrm>
                <a:off x="2336" y="3117"/>
                <a:ext cx="1134" cy="993"/>
                <a:chOff x="868" y="1477"/>
                <a:chExt cx="4251" cy="2141"/>
              </a:xfrm>
            </p:grpSpPr>
            <p:sp>
              <p:nvSpPr>
                <p:cNvPr id="283680" name="Oval 32"/>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3681" name="Oval 33"/>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3682" name="Oval 34"/>
              <p:cNvSpPr>
                <a:spLocks noChangeArrowheads="1"/>
              </p:cNvSpPr>
              <p:nvPr/>
            </p:nvSpPr>
            <p:spPr bwMode="auto">
              <a:xfrm flipH="1">
                <a:off x="2427" y="3208"/>
                <a:ext cx="953" cy="795"/>
              </a:xfrm>
              <a:prstGeom prst="ellipse">
                <a:avLst/>
              </a:prstGeom>
              <a:solidFill>
                <a:schemeClr val="accent1"/>
              </a:solidFill>
              <a:ln w="9525">
                <a:noFill/>
                <a:round/>
                <a:headEnd/>
                <a:tailEnd/>
              </a:ln>
              <a:effectLst/>
            </p:spPr>
            <p:txBody>
              <a:bodyPr wrap="none" anchor="ctr"/>
              <a:lstStyle/>
              <a:p>
                <a:pPr algn="ctr"/>
                <a:endParaRPr lang="en-US" sz="2000" b="1">
                  <a:solidFill>
                    <a:schemeClr val="bg1"/>
                  </a:solidFill>
                </a:endParaRPr>
              </a:p>
            </p:txBody>
          </p:sp>
          <p:sp>
            <p:nvSpPr>
              <p:cNvPr id="283683" name="Oval 35"/>
              <p:cNvSpPr>
                <a:spLocks noChangeArrowheads="1"/>
              </p:cNvSpPr>
              <p:nvPr/>
            </p:nvSpPr>
            <p:spPr bwMode="auto">
              <a:xfrm flipH="1">
                <a:off x="2515" y="3229"/>
                <a:ext cx="771" cy="522"/>
              </a:xfrm>
              <a:prstGeom prst="ellipse">
                <a:avLst/>
              </a:prstGeom>
              <a:gradFill rotWithShape="1">
                <a:gsLst>
                  <a:gs pos="0">
                    <a:schemeClr val="accent1">
                      <a:gamma/>
                      <a:tint val="42353"/>
                      <a:invGamma/>
                    </a:schemeClr>
                  </a:gs>
                  <a:gs pos="100000">
                    <a:schemeClr val="accent1">
                      <a:alpha val="37000"/>
                    </a:schemeClr>
                  </a:gs>
                </a:gsLst>
                <a:lin ang="5400000" scaled="1"/>
              </a:gradFill>
              <a:ln w="9525">
                <a:noFill/>
                <a:round/>
                <a:headEnd/>
                <a:tailEnd/>
              </a:ln>
              <a:effectLst/>
            </p:spPr>
            <p:txBody>
              <a:bodyPr wrap="none" anchor="ctr"/>
              <a:lstStyle/>
              <a:p>
                <a:pPr algn="ctr"/>
                <a:endParaRPr lang="en-US" sz="2000" b="1">
                  <a:solidFill>
                    <a:schemeClr val="bg1"/>
                  </a:solidFill>
                </a:endParaRPr>
              </a:p>
            </p:txBody>
          </p:sp>
        </p:grpSp>
        <p:sp>
          <p:nvSpPr>
            <p:cNvPr id="283684" name="Rectangle 36"/>
            <p:cNvSpPr>
              <a:spLocks noChangeArrowheads="1"/>
            </p:cNvSpPr>
            <p:nvPr/>
          </p:nvSpPr>
          <p:spPr bwMode="auto">
            <a:xfrm>
              <a:off x="1295" y="1607"/>
              <a:ext cx="771" cy="420"/>
            </a:xfrm>
            <a:prstGeom prst="rect">
              <a:avLst/>
            </a:prstGeom>
            <a:noFill/>
            <a:ln w="9525">
              <a:noFill/>
              <a:miter lim="800000"/>
              <a:headEnd/>
              <a:tailEnd/>
            </a:ln>
            <a:effectLst/>
          </p:spPr>
          <p:txBody>
            <a:bodyPr>
              <a:spAutoFit/>
            </a:bodyPr>
            <a:lstStyle/>
            <a:p>
              <a:pPr algn="ctr"/>
              <a:r>
                <a:rPr lang="en-US" altLang="ko-KR" sz="2800" b="1" baseline="-25000" dirty="0">
                  <a:solidFill>
                    <a:schemeClr val="bg1"/>
                  </a:solidFill>
                  <a:ea typeface="굴림" charset="-127"/>
                </a:rPr>
                <a:t>The Duckie</a:t>
              </a:r>
              <a:endParaRPr lang="en-US" sz="2800" b="1" baseline="-25000" dirty="0">
                <a:solidFill>
                  <a:schemeClr val="bg1"/>
                </a:solidFill>
              </a:endParaRPr>
            </a:p>
          </p:txBody>
        </p:sp>
      </p:grpSp>
      <p:sp>
        <p:nvSpPr>
          <p:cNvPr id="2" name="Rectangle 2">
            <a:extLst>
              <a:ext uri="{FF2B5EF4-FFF2-40B4-BE49-F238E27FC236}">
                <a16:creationId xmlns:a16="http://schemas.microsoft.com/office/drawing/2014/main" id="{BEBB4F8B-1A36-6D1D-45D1-19E74EA99FB4}"/>
              </a:ext>
            </a:extLst>
          </p:cNvPr>
          <p:cNvSpPr txBox="1">
            <a:spLocks noChangeArrowheads="1"/>
          </p:cNvSpPr>
          <p:nvPr/>
        </p:nvSpPr>
        <p:spPr bwMode="auto">
          <a:xfrm>
            <a:off x="192087" y="18893"/>
            <a:ext cx="7616825" cy="841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a:solidFill>
                  <a:srgbClr val="080808"/>
                </a:solidFill>
                <a:latin typeface="+mj-lt"/>
                <a:ea typeface="+mj-ea"/>
                <a:cs typeface="+mj-cs"/>
              </a:defRPr>
            </a:lvl1pPr>
            <a:lvl2pPr algn="l" rtl="0" eaLnBrk="1" fontAlgn="base" hangingPunct="1">
              <a:spcBef>
                <a:spcPct val="0"/>
              </a:spcBef>
              <a:spcAft>
                <a:spcPct val="0"/>
              </a:spcAft>
              <a:defRPr sz="2400">
                <a:solidFill>
                  <a:srgbClr val="080808"/>
                </a:solidFill>
                <a:latin typeface="Arial" charset="0"/>
              </a:defRPr>
            </a:lvl2pPr>
            <a:lvl3pPr algn="l" rtl="0" eaLnBrk="1" fontAlgn="base" hangingPunct="1">
              <a:spcBef>
                <a:spcPct val="0"/>
              </a:spcBef>
              <a:spcAft>
                <a:spcPct val="0"/>
              </a:spcAft>
              <a:defRPr sz="2400">
                <a:solidFill>
                  <a:srgbClr val="080808"/>
                </a:solidFill>
                <a:latin typeface="Arial" charset="0"/>
              </a:defRPr>
            </a:lvl3pPr>
            <a:lvl4pPr algn="l" rtl="0" eaLnBrk="1" fontAlgn="base" hangingPunct="1">
              <a:spcBef>
                <a:spcPct val="0"/>
              </a:spcBef>
              <a:spcAft>
                <a:spcPct val="0"/>
              </a:spcAft>
              <a:defRPr sz="2400">
                <a:solidFill>
                  <a:srgbClr val="080808"/>
                </a:solidFill>
                <a:latin typeface="Arial" charset="0"/>
              </a:defRPr>
            </a:lvl4pPr>
            <a:lvl5pPr algn="l" rtl="0" eaLnBrk="1" fontAlgn="base" hangingPunct="1">
              <a:spcBef>
                <a:spcPct val="0"/>
              </a:spcBef>
              <a:spcAft>
                <a:spcPct val="0"/>
              </a:spcAft>
              <a:defRPr sz="2400">
                <a:solidFill>
                  <a:srgbClr val="080808"/>
                </a:solidFill>
                <a:latin typeface="Arial" charset="0"/>
              </a:defRPr>
            </a:lvl5pPr>
            <a:lvl6pPr marL="457200" algn="l" rtl="0" eaLnBrk="1" fontAlgn="base" hangingPunct="1">
              <a:spcBef>
                <a:spcPct val="0"/>
              </a:spcBef>
              <a:spcAft>
                <a:spcPct val="0"/>
              </a:spcAft>
              <a:defRPr sz="2400">
                <a:solidFill>
                  <a:srgbClr val="080808"/>
                </a:solidFill>
                <a:latin typeface="Arial" charset="0"/>
              </a:defRPr>
            </a:lvl6pPr>
            <a:lvl7pPr marL="914400" algn="l" rtl="0" eaLnBrk="1" fontAlgn="base" hangingPunct="1">
              <a:spcBef>
                <a:spcPct val="0"/>
              </a:spcBef>
              <a:spcAft>
                <a:spcPct val="0"/>
              </a:spcAft>
              <a:defRPr sz="2400">
                <a:solidFill>
                  <a:srgbClr val="080808"/>
                </a:solidFill>
                <a:latin typeface="Arial" charset="0"/>
              </a:defRPr>
            </a:lvl7pPr>
            <a:lvl8pPr marL="1371600" algn="l" rtl="0" eaLnBrk="1" fontAlgn="base" hangingPunct="1">
              <a:spcBef>
                <a:spcPct val="0"/>
              </a:spcBef>
              <a:spcAft>
                <a:spcPct val="0"/>
              </a:spcAft>
              <a:defRPr sz="2400">
                <a:solidFill>
                  <a:srgbClr val="080808"/>
                </a:solidFill>
                <a:latin typeface="Arial" charset="0"/>
              </a:defRPr>
            </a:lvl8pPr>
            <a:lvl9pPr marL="1828800" algn="l" rtl="0" eaLnBrk="1" fontAlgn="base" hangingPunct="1">
              <a:spcBef>
                <a:spcPct val="0"/>
              </a:spcBef>
              <a:spcAft>
                <a:spcPct val="0"/>
              </a:spcAft>
              <a:defRPr sz="2400">
                <a:solidFill>
                  <a:srgbClr val="080808"/>
                </a:solidFill>
                <a:latin typeface="Arial" charset="0"/>
              </a:defRPr>
            </a:lvl9pPr>
          </a:lstStyle>
          <a:p>
            <a:r>
              <a:rPr lang="en-US" i="1" kern="0" dirty="0"/>
              <a:t>To Serve with Integrity and Strive for Excellence…</a:t>
            </a:r>
            <a:endParaRPr lang="uk-UA" sz="3600" i="1" kern="0" dirty="0"/>
          </a:p>
        </p:txBody>
      </p:sp>
      <p:sp>
        <p:nvSpPr>
          <p:cNvPr id="3" name="Rectangle 3">
            <a:extLst>
              <a:ext uri="{FF2B5EF4-FFF2-40B4-BE49-F238E27FC236}">
                <a16:creationId xmlns:a16="http://schemas.microsoft.com/office/drawing/2014/main" id="{77263264-D8F1-3AF7-604F-31D200398242}"/>
              </a:ext>
            </a:extLst>
          </p:cNvPr>
          <p:cNvSpPr txBox="1">
            <a:spLocks noChangeArrowheads="1"/>
          </p:cNvSpPr>
          <p:nvPr/>
        </p:nvSpPr>
        <p:spPr bwMode="auto">
          <a:xfrm>
            <a:off x="3820537" y="975290"/>
            <a:ext cx="5117830" cy="536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bg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2"/>
                </a:solidFill>
                <a:latin typeface="+mn-lt"/>
              </a:defRPr>
            </a:lvl2pPr>
            <a:lvl3pPr marL="1143000" indent="-228600" algn="l" rtl="0" eaLnBrk="1" fontAlgn="base" hangingPunct="1">
              <a:spcBef>
                <a:spcPct val="20000"/>
              </a:spcBef>
              <a:spcAft>
                <a:spcPct val="0"/>
              </a:spcAft>
              <a:buChar char="•"/>
              <a:defRPr sz="2400">
                <a:solidFill>
                  <a:schemeClr val="bg2"/>
                </a:solidFill>
                <a:latin typeface="+mn-lt"/>
              </a:defRPr>
            </a:lvl3pPr>
            <a:lvl4pPr marL="1600200" indent="-228600" algn="l" rtl="0" eaLnBrk="1" fontAlgn="base" hangingPunct="1">
              <a:spcBef>
                <a:spcPct val="20000"/>
              </a:spcBef>
              <a:spcAft>
                <a:spcPct val="0"/>
              </a:spcAft>
              <a:buChar char="–"/>
              <a:defRPr sz="2000">
                <a:solidFill>
                  <a:schemeClr val="bg2"/>
                </a:solidFill>
                <a:latin typeface="+mn-lt"/>
              </a:defRPr>
            </a:lvl4pPr>
            <a:lvl5pPr marL="2057400" indent="-228600" algn="l" rtl="0" eaLnBrk="1" fontAlgn="base" hangingPunct="1">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pPr marL="0" indent="0">
              <a:buNone/>
            </a:pPr>
            <a:r>
              <a:rPr lang="en-US" sz="3200" kern="0" dirty="0">
                <a:solidFill>
                  <a:schemeClr val="accent5">
                    <a:lumMod val="50000"/>
                  </a:schemeClr>
                </a:solidFill>
                <a:latin typeface="Arial Black" panose="020B0A04020102020204" pitchFamily="34" charset="0"/>
              </a:rPr>
              <a:t>Put Down the Duckie!</a:t>
            </a:r>
            <a:endParaRPr lang="uk-UA" sz="3200" kern="0" dirty="0">
              <a:solidFill>
                <a:schemeClr val="accent5">
                  <a:lumMod val="50000"/>
                </a:schemeClr>
              </a:solidFill>
              <a:latin typeface="Arial Black" panose="020B0A04020102020204" pitchFamily="34" charset="0"/>
            </a:endParaRPr>
          </a:p>
        </p:txBody>
      </p:sp>
      <p:pic>
        <p:nvPicPr>
          <p:cNvPr id="4" name="Picture 3" descr="A picture containing logo&#10;&#10;Description automatically generated">
            <a:extLst>
              <a:ext uri="{FF2B5EF4-FFF2-40B4-BE49-F238E27FC236}">
                <a16:creationId xmlns:a16="http://schemas.microsoft.com/office/drawing/2014/main" id="{D6F17476-4A76-4E6C-A419-798ED7F6B5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0863" y="5867400"/>
            <a:ext cx="822007" cy="822007"/>
          </a:xfrm>
          <a:prstGeom prst="ellipse">
            <a:avLst/>
          </a:prstGeom>
          <a:solidFill>
            <a:srgbClr val="FFFFFF"/>
          </a:solidFill>
          <a:ln>
            <a:solidFill>
              <a:srgbClr val="FFFFFF"/>
            </a:solidFill>
          </a:ln>
        </p:spPr>
      </p:pic>
    </p:spTree>
    <p:extLst>
      <p:ext uri="{BB962C8B-B14F-4D97-AF65-F5344CB8AC3E}">
        <p14:creationId xmlns:p14="http://schemas.microsoft.com/office/powerpoint/2010/main" val="938786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CDBCC8EE-3F4C-C0D0-B091-89BCA56E0F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0863" y="5867400"/>
            <a:ext cx="822007" cy="822007"/>
          </a:xfrm>
          <a:prstGeom prst="ellipse">
            <a:avLst/>
          </a:prstGeom>
          <a:solidFill>
            <a:srgbClr val="FFFFFF"/>
          </a:solidFill>
          <a:ln>
            <a:solidFill>
              <a:srgbClr val="FFFFFF"/>
            </a:solidFill>
          </a:ln>
        </p:spPr>
      </p:pic>
      <p:pic>
        <p:nvPicPr>
          <p:cNvPr id="2" name="Online Media 1" title="Sesame Street: Ernie Learns to Put Down The Duckie">
            <a:hlinkClick r:id="" action="ppaction://media"/>
            <a:extLst>
              <a:ext uri="{FF2B5EF4-FFF2-40B4-BE49-F238E27FC236}">
                <a16:creationId xmlns:a16="http://schemas.microsoft.com/office/drawing/2014/main" id="{F76102A6-7739-91D9-39FD-D1A8D9D1BD02}"/>
              </a:ext>
            </a:extLst>
          </p:cNvPr>
          <p:cNvPicPr>
            <a:picLocks noRot="1" noChangeAspect="1"/>
          </p:cNvPicPr>
          <p:nvPr>
            <a:videoFile r:link="rId1"/>
          </p:nvPr>
        </p:nvPicPr>
        <p:blipFill>
          <a:blip r:embed="rId4"/>
          <a:stretch>
            <a:fillRect/>
          </a:stretch>
        </p:blipFill>
        <p:spPr>
          <a:xfrm>
            <a:off x="837829" y="304800"/>
            <a:ext cx="7315200" cy="5486400"/>
          </a:xfrm>
          <a:prstGeom prst="rect">
            <a:avLst/>
          </a:prstGeom>
        </p:spPr>
      </p:pic>
      <p:sp>
        <p:nvSpPr>
          <p:cNvPr id="3" name="TextBox 2">
            <a:extLst>
              <a:ext uri="{FF2B5EF4-FFF2-40B4-BE49-F238E27FC236}">
                <a16:creationId xmlns:a16="http://schemas.microsoft.com/office/drawing/2014/main" id="{DAD7BC32-E63F-721B-4F75-3436FD571AF1}"/>
              </a:ext>
            </a:extLst>
          </p:cNvPr>
          <p:cNvSpPr txBox="1"/>
          <p:nvPr/>
        </p:nvSpPr>
        <p:spPr>
          <a:xfrm>
            <a:off x="2819400" y="5257800"/>
            <a:ext cx="3276600" cy="369332"/>
          </a:xfrm>
          <a:prstGeom prst="rect">
            <a:avLst/>
          </a:prstGeom>
          <a:noFill/>
        </p:spPr>
        <p:txBody>
          <a:bodyPr wrap="square" rtlCol="0">
            <a:spAutoFit/>
          </a:bodyPr>
          <a:lstStyle/>
          <a:p>
            <a:r>
              <a:rPr lang="en-US" dirty="0">
                <a:solidFill>
                  <a:schemeClr val="bg1"/>
                </a:solidFill>
                <a:hlinkClick r:id="rId5"/>
              </a:rPr>
              <a:t>https://youtu.be/acBixR_JRuM</a:t>
            </a:r>
            <a:endParaRPr lang="en-US" dirty="0">
              <a:solidFill>
                <a:schemeClr val="bg1"/>
              </a:solidFill>
            </a:endParaRPr>
          </a:p>
        </p:txBody>
      </p:sp>
    </p:spTree>
    <p:extLst>
      <p:ext uri="{BB962C8B-B14F-4D97-AF65-F5344CB8AC3E}">
        <p14:creationId xmlns:p14="http://schemas.microsoft.com/office/powerpoint/2010/main" val="273526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CDBCC8EE-3F4C-C0D0-B091-89BCA56E0F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0863" y="5867400"/>
            <a:ext cx="822007" cy="822007"/>
          </a:xfrm>
          <a:prstGeom prst="ellipse">
            <a:avLst/>
          </a:prstGeom>
          <a:solidFill>
            <a:srgbClr val="FFFFFF"/>
          </a:solidFill>
          <a:ln>
            <a:solidFill>
              <a:srgbClr val="FFFFFF"/>
            </a:solidFill>
          </a:ln>
        </p:spPr>
      </p:pic>
      <p:pic>
        <p:nvPicPr>
          <p:cNvPr id="5122" name="Picture 2">
            <a:extLst>
              <a:ext uri="{FF2B5EF4-FFF2-40B4-BE49-F238E27FC236}">
                <a16:creationId xmlns:a16="http://schemas.microsoft.com/office/drawing/2014/main" id="{27CA6C3C-C90D-A3B6-5008-C7F1E89EF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1000"/>
            <a:ext cx="7620000" cy="48380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63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5" name="WordArt 3"/>
          <p:cNvSpPr>
            <a:spLocks noChangeArrowheads="1" noChangeShapeType="1" noTextEdit="1"/>
          </p:cNvSpPr>
          <p:nvPr/>
        </p:nvSpPr>
        <p:spPr bwMode="gray">
          <a:xfrm>
            <a:off x="3851275" y="765175"/>
            <a:ext cx="3744913" cy="508000"/>
          </a:xfrm>
          <a:prstGeom prst="rect">
            <a:avLst/>
          </a:prstGeom>
        </p:spPr>
        <p:txBody>
          <a:bodyPr wrap="none" fromWordArt="1">
            <a:prstTxWarp prst="textDeflate">
              <a:avLst>
                <a:gd name="adj" fmla="val 0"/>
              </a:avLst>
            </a:prstTxWarp>
          </a:bodyPr>
          <a:lstStyle/>
          <a:p>
            <a:pPr algn="ctr"/>
            <a:r>
              <a:rPr lang="en-US" sz="3600" b="1" kern="10" dirty="0">
                <a:ln w="38100">
                  <a:solidFill>
                    <a:srgbClr val="FFFFFF"/>
                  </a:solidFill>
                  <a:round/>
                  <a:headEnd/>
                  <a:tailEnd/>
                </a:ln>
                <a:gradFill rotWithShape="1">
                  <a:gsLst>
                    <a:gs pos="0">
                      <a:schemeClr val="tx2"/>
                    </a:gs>
                    <a:gs pos="100000">
                      <a:schemeClr val="hlink"/>
                    </a:gs>
                  </a:gsLst>
                  <a:lin ang="0" scaled="1"/>
                </a:gradFill>
                <a:effectLst>
                  <a:outerShdw dist="107763" dir="2700000" algn="ctr" rotWithShape="0">
                    <a:srgbClr val="868686">
                      <a:alpha val="50000"/>
                    </a:srgbClr>
                  </a:outerShdw>
                </a:effectLst>
                <a:latin typeface="Arial"/>
                <a:cs typeface="Arial"/>
              </a:rPr>
              <a:t>Thank You!</a:t>
            </a:r>
            <a:endParaRPr lang="ru-RU" sz="3600" b="1" kern="10" dirty="0">
              <a:ln w="38100">
                <a:solidFill>
                  <a:srgbClr val="FFFFFF"/>
                </a:solidFill>
                <a:round/>
                <a:headEnd/>
                <a:tailEnd/>
              </a:ln>
              <a:gradFill rotWithShape="1">
                <a:gsLst>
                  <a:gs pos="0">
                    <a:schemeClr val="tx2"/>
                  </a:gs>
                  <a:gs pos="100000">
                    <a:schemeClr val="hlink"/>
                  </a:gs>
                </a:gsLst>
                <a:lin ang="0" scaled="1"/>
              </a:gradFill>
              <a:effectLst>
                <a:outerShdw dist="107763" dir="2700000" algn="ctr" rotWithShape="0">
                  <a:srgbClr val="868686">
                    <a:alpha val="50000"/>
                  </a:srgbClr>
                </a:outerShdw>
              </a:effectLst>
              <a:latin typeface="Arial"/>
              <a:cs typeface="Arial"/>
            </a:endParaRPr>
          </a:p>
        </p:txBody>
      </p:sp>
      <p:pic>
        <p:nvPicPr>
          <p:cNvPr id="3" name="Picture 2" descr="A person wearing a suit and tie&#10;&#10;Description automatically generated">
            <a:extLst>
              <a:ext uri="{FF2B5EF4-FFF2-40B4-BE49-F238E27FC236}">
                <a16:creationId xmlns:a16="http://schemas.microsoft.com/office/drawing/2014/main" id="{3C9BDC0A-9311-68A9-CDA0-F0C0617F51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5668"/>
            <a:ext cx="1752600" cy="2286000"/>
          </a:xfrm>
          <a:prstGeom prst="sun">
            <a:avLst/>
          </a:prstGeom>
        </p:spPr>
      </p:pic>
      <p:sp>
        <p:nvSpPr>
          <p:cNvPr id="5" name="TextBox 4">
            <a:extLst>
              <a:ext uri="{FF2B5EF4-FFF2-40B4-BE49-F238E27FC236}">
                <a16:creationId xmlns:a16="http://schemas.microsoft.com/office/drawing/2014/main" id="{F227A866-762C-89FF-D6C9-C94655CE0913}"/>
              </a:ext>
            </a:extLst>
          </p:cNvPr>
          <p:cNvSpPr txBox="1"/>
          <p:nvPr/>
        </p:nvSpPr>
        <p:spPr>
          <a:xfrm>
            <a:off x="3429000" y="1524000"/>
            <a:ext cx="5325269" cy="923330"/>
          </a:xfrm>
          <a:prstGeom prst="rect">
            <a:avLst/>
          </a:prstGeom>
          <a:noFill/>
        </p:spPr>
        <p:txBody>
          <a:bodyPr wrap="square">
            <a:spAutoFit/>
          </a:bodyPr>
          <a:lstStyle/>
          <a:p>
            <a:pPr algn="ctr"/>
            <a:r>
              <a:rPr lang="en-US" b="1" dirty="0">
                <a:solidFill>
                  <a:schemeClr val="accent5">
                    <a:lumMod val="50000"/>
                  </a:schemeClr>
                </a:solidFill>
              </a:rPr>
              <a:t>Rev. Kevin T. Taylor</a:t>
            </a:r>
            <a:br>
              <a:rPr lang="en-US" dirty="0">
                <a:solidFill>
                  <a:schemeClr val="accent5">
                    <a:lumMod val="50000"/>
                  </a:schemeClr>
                </a:solidFill>
              </a:rPr>
            </a:br>
            <a:r>
              <a:rPr lang="en-US" dirty="0"/>
              <a:t>Pastor, Israel AMEC – Albany</a:t>
            </a:r>
            <a:br>
              <a:rPr lang="en-US" dirty="0"/>
            </a:br>
            <a:r>
              <a:rPr lang="en-US" dirty="0"/>
              <a:t>(323) 509-8706 (cell) | </a:t>
            </a:r>
            <a:r>
              <a:rPr lang="en-US" dirty="0">
                <a:hlinkClick r:id="rId4"/>
              </a:rPr>
              <a:t>revkttaylor@hotmail.com</a:t>
            </a:r>
            <a:endParaRPr lang="en-US" dirty="0"/>
          </a:p>
        </p:txBody>
      </p:sp>
      <p:pic>
        <p:nvPicPr>
          <p:cNvPr id="6" name="Picture 5" descr="A picture containing logo&#10;&#10;Description automatically generated">
            <a:extLst>
              <a:ext uri="{FF2B5EF4-FFF2-40B4-BE49-F238E27FC236}">
                <a16:creationId xmlns:a16="http://schemas.microsoft.com/office/drawing/2014/main" id="{A8C0DFB8-1F84-368F-296C-4D4CD6D6EA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0863" y="5867400"/>
            <a:ext cx="822007" cy="822007"/>
          </a:xfrm>
          <a:prstGeom prst="ellipse">
            <a:avLst/>
          </a:prstGeom>
          <a:solidFill>
            <a:srgbClr val="FFFFFF"/>
          </a:solidFill>
          <a:ln>
            <a:solidFill>
              <a:srgbClr val="FFFFFF"/>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00035"/>
                                        </p:tgtEl>
                                        <p:attrNameLst>
                                          <p:attrName>style.visibility</p:attrName>
                                        </p:attrNameLst>
                                      </p:cBhvr>
                                      <p:to>
                                        <p:strVal val="visible"/>
                                      </p:to>
                                    </p:set>
                                    <p:anim calcmode="lin" valueType="num">
                                      <p:cBhvr>
                                        <p:cTn id="7" dur="500" fill="hold"/>
                                        <p:tgtEl>
                                          <p:spTgt spid="300035"/>
                                        </p:tgtEl>
                                        <p:attrNameLst>
                                          <p:attrName>ppt_w</p:attrName>
                                        </p:attrNameLst>
                                      </p:cBhvr>
                                      <p:tavLst>
                                        <p:tav tm="0">
                                          <p:val>
                                            <p:fltVal val="0"/>
                                          </p:val>
                                        </p:tav>
                                        <p:tav tm="100000">
                                          <p:val>
                                            <p:strVal val="#ppt_w"/>
                                          </p:val>
                                        </p:tav>
                                      </p:tavLst>
                                    </p:anim>
                                    <p:anim calcmode="lin" valueType="num">
                                      <p:cBhvr>
                                        <p:cTn id="8" dur="500" fill="hold"/>
                                        <p:tgtEl>
                                          <p:spTgt spid="300035"/>
                                        </p:tgtEl>
                                        <p:attrNameLst>
                                          <p:attrName>ppt_h</p:attrName>
                                        </p:attrNameLst>
                                      </p:cBhvr>
                                      <p:tavLst>
                                        <p:tav tm="0">
                                          <p:val>
                                            <p:fltVal val="0"/>
                                          </p:val>
                                        </p:tav>
                                        <p:tav tm="100000">
                                          <p:val>
                                            <p:strVal val="#ppt_h"/>
                                          </p:val>
                                        </p:tav>
                                      </p:tavLst>
                                    </p:anim>
                                    <p:animEffect transition="in" filter="fade">
                                      <p:cBhvr>
                                        <p:cTn id="9" dur="500"/>
                                        <p:tgtEl>
                                          <p:spTgt spid="300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63" name="AutoShape 39"/>
          <p:cNvSpPr>
            <a:spLocks noChangeArrowheads="1"/>
          </p:cNvSpPr>
          <p:nvPr/>
        </p:nvSpPr>
        <p:spPr bwMode="gray">
          <a:xfrm>
            <a:off x="3994150" y="2708275"/>
            <a:ext cx="3600450" cy="466725"/>
          </a:xfrm>
          <a:prstGeom prst="roundRect">
            <a:avLst>
              <a:gd name="adj" fmla="val 16667"/>
            </a:avLst>
          </a:prstGeom>
          <a:noFill/>
          <a:ln w="38100">
            <a:noFill/>
            <a:round/>
            <a:headEnd/>
            <a:tailEnd/>
          </a:ln>
          <a:effectLst/>
        </p:spPr>
        <p:txBody>
          <a:bodyPr wrap="none" anchor="ctr"/>
          <a:lstStyle/>
          <a:p>
            <a:pPr latinLnBrk="1"/>
            <a:r>
              <a:rPr kumimoji="1" lang="en-US" altLang="ko-KR" b="1" dirty="0">
                <a:ea typeface="굴림" charset="-127"/>
              </a:rPr>
              <a:t>Review Hebrews 12:1-2</a:t>
            </a:r>
          </a:p>
        </p:txBody>
      </p:sp>
      <p:sp>
        <p:nvSpPr>
          <p:cNvPr id="282664" name="AutoShape 40"/>
          <p:cNvSpPr>
            <a:spLocks noChangeArrowheads="1"/>
          </p:cNvSpPr>
          <p:nvPr/>
        </p:nvSpPr>
        <p:spPr bwMode="gray">
          <a:xfrm>
            <a:off x="4570413" y="3465513"/>
            <a:ext cx="3600450" cy="466725"/>
          </a:xfrm>
          <a:prstGeom prst="roundRect">
            <a:avLst>
              <a:gd name="adj" fmla="val 16667"/>
            </a:avLst>
          </a:prstGeom>
          <a:noFill/>
          <a:ln w="38100">
            <a:noFill/>
            <a:round/>
            <a:headEnd/>
            <a:tailEnd/>
          </a:ln>
          <a:effectLst/>
        </p:spPr>
        <p:txBody>
          <a:bodyPr wrap="none" anchor="ctr"/>
          <a:lstStyle/>
          <a:p>
            <a:pPr latinLnBrk="1"/>
            <a:r>
              <a:rPr kumimoji="1" lang="en-US" altLang="ko-KR" b="1" dirty="0">
                <a:ea typeface="굴림" charset="-127"/>
              </a:rPr>
              <a:t>Determine WHO is in your cloud</a:t>
            </a:r>
          </a:p>
        </p:txBody>
      </p:sp>
      <p:sp>
        <p:nvSpPr>
          <p:cNvPr id="282665" name="AutoShape 41"/>
          <p:cNvSpPr>
            <a:spLocks noChangeArrowheads="1"/>
          </p:cNvSpPr>
          <p:nvPr/>
        </p:nvSpPr>
        <p:spPr bwMode="gray">
          <a:xfrm>
            <a:off x="4570413" y="4172271"/>
            <a:ext cx="3600450" cy="466725"/>
          </a:xfrm>
          <a:prstGeom prst="roundRect">
            <a:avLst>
              <a:gd name="adj" fmla="val 16667"/>
            </a:avLst>
          </a:prstGeom>
          <a:noFill/>
          <a:ln w="38100">
            <a:noFill/>
            <a:round/>
            <a:headEnd/>
            <a:tailEnd/>
          </a:ln>
          <a:effectLst/>
        </p:spPr>
        <p:txBody>
          <a:bodyPr wrap="none" anchor="ctr"/>
          <a:lstStyle/>
          <a:p>
            <a:pPr latinLnBrk="1"/>
            <a:r>
              <a:rPr kumimoji="1" lang="en-US" altLang="ko-KR" b="1" dirty="0">
                <a:ea typeface="굴림" charset="-127"/>
              </a:rPr>
              <a:t>Decide WHICH duckie(s) you </a:t>
            </a:r>
          </a:p>
          <a:p>
            <a:pPr latinLnBrk="1"/>
            <a:r>
              <a:rPr kumimoji="1" lang="en-US" altLang="ko-KR" b="1" dirty="0">
                <a:ea typeface="굴림" charset="-127"/>
              </a:rPr>
              <a:t>need to put down</a:t>
            </a:r>
          </a:p>
        </p:txBody>
      </p:sp>
      <p:sp>
        <p:nvSpPr>
          <p:cNvPr id="282666" name="AutoShape 42"/>
          <p:cNvSpPr>
            <a:spLocks noChangeArrowheads="1"/>
          </p:cNvSpPr>
          <p:nvPr/>
        </p:nvSpPr>
        <p:spPr bwMode="gray">
          <a:xfrm>
            <a:off x="3887787" y="5123656"/>
            <a:ext cx="3600450" cy="466725"/>
          </a:xfrm>
          <a:prstGeom prst="roundRect">
            <a:avLst>
              <a:gd name="adj" fmla="val 16667"/>
            </a:avLst>
          </a:prstGeom>
          <a:noFill/>
          <a:ln w="38100">
            <a:noFill/>
            <a:round/>
            <a:headEnd/>
            <a:tailEnd/>
          </a:ln>
          <a:effectLst/>
        </p:spPr>
        <p:txBody>
          <a:bodyPr wrap="none" anchor="ctr"/>
          <a:lstStyle/>
          <a:p>
            <a:pPr latinLnBrk="1"/>
            <a:r>
              <a:rPr kumimoji="1" lang="en-US" altLang="ko-KR" b="1" dirty="0">
                <a:ea typeface="굴림" charset="-127"/>
              </a:rPr>
              <a:t>Define WHAT you are focused on</a:t>
            </a:r>
          </a:p>
        </p:txBody>
      </p:sp>
      <p:sp>
        <p:nvSpPr>
          <p:cNvPr id="282667" name="Rectangle 43"/>
          <p:cNvSpPr>
            <a:spLocks noChangeArrowheads="1"/>
          </p:cNvSpPr>
          <p:nvPr/>
        </p:nvSpPr>
        <p:spPr bwMode="auto">
          <a:xfrm>
            <a:off x="2914650" y="5516563"/>
            <a:ext cx="4894263" cy="73025"/>
          </a:xfrm>
          <a:prstGeom prst="rect">
            <a:avLst/>
          </a:prstGeom>
          <a:solidFill>
            <a:schemeClr val="bg2"/>
          </a:solidFill>
          <a:ln w="9525">
            <a:noFill/>
            <a:miter lim="800000"/>
            <a:headEnd/>
            <a:tailEnd/>
          </a:ln>
          <a:effectLst/>
        </p:spPr>
        <p:txBody>
          <a:bodyPr wrap="none" anchor="ctr"/>
          <a:lstStyle/>
          <a:p>
            <a:endParaRPr lang="ru-RU"/>
          </a:p>
        </p:txBody>
      </p:sp>
      <p:sp>
        <p:nvSpPr>
          <p:cNvPr id="282668" name="Oval 44"/>
          <p:cNvSpPr>
            <a:spLocks noChangeArrowheads="1"/>
          </p:cNvSpPr>
          <p:nvPr/>
        </p:nvSpPr>
        <p:spPr bwMode="auto">
          <a:xfrm>
            <a:off x="3346450" y="5300663"/>
            <a:ext cx="504825" cy="504825"/>
          </a:xfrm>
          <a:prstGeom prst="ellipse">
            <a:avLst/>
          </a:prstGeom>
          <a:solidFill>
            <a:schemeClr val="bg2"/>
          </a:solidFill>
          <a:ln w="9525">
            <a:noFill/>
            <a:round/>
            <a:headEnd/>
            <a:tailEnd/>
          </a:ln>
          <a:effectLst/>
        </p:spPr>
        <p:txBody>
          <a:bodyPr wrap="none" anchor="ctr"/>
          <a:lstStyle/>
          <a:p>
            <a:endParaRPr lang="ru-RU"/>
          </a:p>
        </p:txBody>
      </p:sp>
      <p:sp>
        <p:nvSpPr>
          <p:cNvPr id="282669" name="Oval 45"/>
          <p:cNvSpPr>
            <a:spLocks noChangeArrowheads="1"/>
          </p:cNvSpPr>
          <p:nvPr/>
        </p:nvSpPr>
        <p:spPr bwMode="auto">
          <a:xfrm>
            <a:off x="2770188" y="5445125"/>
            <a:ext cx="215900" cy="215900"/>
          </a:xfrm>
          <a:prstGeom prst="ellipse">
            <a:avLst/>
          </a:prstGeom>
          <a:solidFill>
            <a:schemeClr val="bg1"/>
          </a:solidFill>
          <a:ln w="19050">
            <a:solidFill>
              <a:schemeClr val="bg2"/>
            </a:solidFill>
            <a:round/>
            <a:headEnd/>
            <a:tailEnd/>
          </a:ln>
          <a:effectLst/>
        </p:spPr>
        <p:txBody>
          <a:bodyPr wrap="none" anchor="ctr"/>
          <a:lstStyle/>
          <a:p>
            <a:endParaRPr lang="ru-RU"/>
          </a:p>
        </p:txBody>
      </p:sp>
      <p:sp>
        <p:nvSpPr>
          <p:cNvPr id="282670" name="Oval 46"/>
          <p:cNvSpPr>
            <a:spLocks noChangeArrowheads="1"/>
          </p:cNvSpPr>
          <p:nvPr/>
        </p:nvSpPr>
        <p:spPr bwMode="auto">
          <a:xfrm>
            <a:off x="7739063" y="5445125"/>
            <a:ext cx="215900" cy="215900"/>
          </a:xfrm>
          <a:prstGeom prst="ellipse">
            <a:avLst/>
          </a:prstGeom>
          <a:solidFill>
            <a:schemeClr val="bg1"/>
          </a:solidFill>
          <a:ln w="19050">
            <a:solidFill>
              <a:schemeClr val="bg2"/>
            </a:solidFill>
            <a:round/>
            <a:headEnd/>
            <a:tailEnd/>
          </a:ln>
          <a:effectLst/>
        </p:spPr>
        <p:txBody>
          <a:bodyPr wrap="none" anchor="ctr"/>
          <a:lstStyle/>
          <a:p>
            <a:endParaRPr lang="ru-RU"/>
          </a:p>
        </p:txBody>
      </p:sp>
      <p:sp>
        <p:nvSpPr>
          <p:cNvPr id="282671" name="AutoShape 47"/>
          <p:cNvSpPr>
            <a:spLocks noChangeArrowheads="1"/>
          </p:cNvSpPr>
          <p:nvPr/>
        </p:nvSpPr>
        <p:spPr bwMode="gray">
          <a:xfrm>
            <a:off x="3348038" y="5316538"/>
            <a:ext cx="504825" cy="473075"/>
          </a:xfrm>
          <a:prstGeom prst="roundRect">
            <a:avLst>
              <a:gd name="adj" fmla="val 16667"/>
            </a:avLst>
          </a:prstGeom>
          <a:noFill/>
          <a:ln w="38100">
            <a:noFill/>
            <a:round/>
            <a:headEnd/>
            <a:tailEnd/>
          </a:ln>
          <a:effectLst/>
        </p:spPr>
        <p:txBody>
          <a:bodyPr wrap="none" anchor="ctr"/>
          <a:lstStyle/>
          <a:p>
            <a:pPr algn="ctr" latinLnBrk="1"/>
            <a:r>
              <a:rPr kumimoji="1" lang="uk-UA" altLang="ko-KR" b="1">
                <a:solidFill>
                  <a:schemeClr val="bg1"/>
                </a:solidFill>
              </a:rPr>
              <a:t>4</a:t>
            </a:r>
            <a:endParaRPr kumimoji="1" lang="en-US" altLang="ko-KR" b="1">
              <a:solidFill>
                <a:schemeClr val="bg1"/>
              </a:solidFill>
              <a:ea typeface="굴림" charset="-127"/>
            </a:endParaRPr>
          </a:p>
        </p:txBody>
      </p:sp>
      <p:sp>
        <p:nvSpPr>
          <p:cNvPr id="282672" name="AutoShape 48"/>
          <p:cNvSpPr>
            <a:spLocks noChangeArrowheads="1"/>
          </p:cNvSpPr>
          <p:nvPr/>
        </p:nvSpPr>
        <p:spPr bwMode="auto">
          <a:xfrm>
            <a:off x="3384550" y="5337175"/>
            <a:ext cx="431800" cy="431800"/>
          </a:xfrm>
          <a:custGeom>
            <a:avLst/>
            <a:gdLst>
              <a:gd name="G0" fmla="+- 4685 0 0"/>
              <a:gd name="G1" fmla="+- 21600 0 4685"/>
              <a:gd name="G2" fmla="+- 21600 0 46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685" y="10800"/>
                </a:moveTo>
                <a:cubicBezTo>
                  <a:pt x="4685" y="14177"/>
                  <a:pt x="7423" y="16915"/>
                  <a:pt x="10800" y="16915"/>
                </a:cubicBezTo>
                <a:cubicBezTo>
                  <a:pt x="14177" y="16915"/>
                  <a:pt x="16915" y="14177"/>
                  <a:pt x="16915" y="10800"/>
                </a:cubicBezTo>
                <a:cubicBezTo>
                  <a:pt x="16915" y="7423"/>
                  <a:pt x="14177" y="4685"/>
                  <a:pt x="10800" y="4685"/>
                </a:cubicBezTo>
                <a:cubicBezTo>
                  <a:pt x="7423" y="4685"/>
                  <a:pt x="4685" y="7423"/>
                  <a:pt x="4685" y="10800"/>
                </a:cubicBezTo>
                <a:close/>
              </a:path>
            </a:pathLst>
          </a:custGeom>
          <a:gradFill rotWithShape="1">
            <a:gsLst>
              <a:gs pos="0">
                <a:schemeClr val="bg2">
                  <a:gamma/>
                  <a:tint val="30980"/>
                  <a:invGamma/>
                </a:schemeClr>
              </a:gs>
              <a:gs pos="100000">
                <a:schemeClr val="bg2"/>
              </a:gs>
            </a:gsLst>
            <a:lin ang="5400000" scaled="1"/>
          </a:gradFill>
          <a:ln w="9525">
            <a:noFill/>
            <a:round/>
            <a:headEnd/>
            <a:tailEnd/>
          </a:ln>
          <a:effectLst/>
        </p:spPr>
        <p:txBody>
          <a:bodyPr wrap="none" anchor="ctr"/>
          <a:lstStyle/>
          <a:p>
            <a:endParaRPr lang="ru-RU"/>
          </a:p>
        </p:txBody>
      </p:sp>
      <p:sp>
        <p:nvSpPr>
          <p:cNvPr id="282673" name="Oval 49"/>
          <p:cNvSpPr>
            <a:spLocks noChangeArrowheads="1"/>
          </p:cNvSpPr>
          <p:nvPr/>
        </p:nvSpPr>
        <p:spPr bwMode="auto">
          <a:xfrm>
            <a:off x="3851275" y="4508500"/>
            <a:ext cx="504825" cy="504825"/>
          </a:xfrm>
          <a:prstGeom prst="ellipse">
            <a:avLst/>
          </a:prstGeom>
          <a:solidFill>
            <a:schemeClr val="accent1"/>
          </a:solidFill>
          <a:ln w="9525">
            <a:noFill/>
            <a:round/>
            <a:headEnd/>
            <a:tailEnd/>
          </a:ln>
          <a:effectLst/>
        </p:spPr>
        <p:txBody>
          <a:bodyPr wrap="none" anchor="ctr"/>
          <a:lstStyle/>
          <a:p>
            <a:endParaRPr lang="ru-RU"/>
          </a:p>
        </p:txBody>
      </p:sp>
      <p:sp>
        <p:nvSpPr>
          <p:cNvPr id="282674" name="Rectangle 50"/>
          <p:cNvSpPr>
            <a:spLocks noChangeArrowheads="1"/>
          </p:cNvSpPr>
          <p:nvPr/>
        </p:nvSpPr>
        <p:spPr bwMode="auto">
          <a:xfrm>
            <a:off x="3419475" y="4724400"/>
            <a:ext cx="4894263" cy="73025"/>
          </a:xfrm>
          <a:prstGeom prst="rect">
            <a:avLst/>
          </a:prstGeom>
          <a:solidFill>
            <a:schemeClr val="accent1"/>
          </a:solidFill>
          <a:ln w="9525">
            <a:noFill/>
            <a:miter lim="800000"/>
            <a:headEnd/>
            <a:tailEnd/>
          </a:ln>
          <a:effectLst/>
        </p:spPr>
        <p:txBody>
          <a:bodyPr wrap="none" anchor="ctr"/>
          <a:lstStyle/>
          <a:p>
            <a:endParaRPr lang="ru-RU"/>
          </a:p>
        </p:txBody>
      </p:sp>
      <p:sp>
        <p:nvSpPr>
          <p:cNvPr id="282675" name="Oval 51"/>
          <p:cNvSpPr>
            <a:spLocks noChangeArrowheads="1"/>
          </p:cNvSpPr>
          <p:nvPr/>
        </p:nvSpPr>
        <p:spPr bwMode="auto">
          <a:xfrm>
            <a:off x="3275013" y="4652963"/>
            <a:ext cx="215900" cy="215900"/>
          </a:xfrm>
          <a:prstGeom prst="ellipse">
            <a:avLst/>
          </a:prstGeom>
          <a:solidFill>
            <a:schemeClr val="bg1"/>
          </a:solidFill>
          <a:ln w="19050">
            <a:solidFill>
              <a:schemeClr val="accent1"/>
            </a:solidFill>
            <a:round/>
            <a:headEnd/>
            <a:tailEnd/>
          </a:ln>
          <a:effectLst/>
        </p:spPr>
        <p:txBody>
          <a:bodyPr wrap="none" anchor="ctr"/>
          <a:lstStyle/>
          <a:p>
            <a:endParaRPr lang="ru-RU"/>
          </a:p>
        </p:txBody>
      </p:sp>
      <p:sp>
        <p:nvSpPr>
          <p:cNvPr id="282676" name="Oval 52"/>
          <p:cNvSpPr>
            <a:spLocks noChangeArrowheads="1"/>
          </p:cNvSpPr>
          <p:nvPr/>
        </p:nvSpPr>
        <p:spPr bwMode="auto">
          <a:xfrm>
            <a:off x="8243888" y="4652963"/>
            <a:ext cx="215900" cy="215900"/>
          </a:xfrm>
          <a:prstGeom prst="ellipse">
            <a:avLst/>
          </a:prstGeom>
          <a:solidFill>
            <a:schemeClr val="bg1"/>
          </a:solidFill>
          <a:ln w="19050">
            <a:solidFill>
              <a:schemeClr val="accent1"/>
            </a:solidFill>
            <a:round/>
            <a:headEnd/>
            <a:tailEnd/>
          </a:ln>
          <a:effectLst/>
        </p:spPr>
        <p:txBody>
          <a:bodyPr wrap="none" anchor="ctr"/>
          <a:lstStyle/>
          <a:p>
            <a:endParaRPr lang="ru-RU"/>
          </a:p>
        </p:txBody>
      </p:sp>
      <p:sp>
        <p:nvSpPr>
          <p:cNvPr id="282677" name="AutoShape 53"/>
          <p:cNvSpPr>
            <a:spLocks noChangeArrowheads="1"/>
          </p:cNvSpPr>
          <p:nvPr/>
        </p:nvSpPr>
        <p:spPr bwMode="gray">
          <a:xfrm>
            <a:off x="3852863" y="4524375"/>
            <a:ext cx="504825" cy="473075"/>
          </a:xfrm>
          <a:prstGeom prst="roundRect">
            <a:avLst>
              <a:gd name="adj" fmla="val 16667"/>
            </a:avLst>
          </a:prstGeom>
          <a:noFill/>
          <a:ln w="38100">
            <a:noFill/>
            <a:round/>
            <a:headEnd/>
            <a:tailEnd/>
          </a:ln>
          <a:effectLst/>
        </p:spPr>
        <p:txBody>
          <a:bodyPr wrap="none" anchor="ctr"/>
          <a:lstStyle/>
          <a:p>
            <a:pPr algn="ctr" latinLnBrk="1"/>
            <a:r>
              <a:rPr kumimoji="1" lang="en-US" altLang="ko-KR" b="1">
                <a:solidFill>
                  <a:schemeClr val="bg1"/>
                </a:solidFill>
                <a:ea typeface="굴림" charset="-127"/>
              </a:rPr>
              <a:t>3</a:t>
            </a:r>
          </a:p>
        </p:txBody>
      </p:sp>
      <p:sp>
        <p:nvSpPr>
          <p:cNvPr id="282678" name="AutoShape 54"/>
          <p:cNvSpPr>
            <a:spLocks noChangeArrowheads="1"/>
          </p:cNvSpPr>
          <p:nvPr/>
        </p:nvSpPr>
        <p:spPr bwMode="auto">
          <a:xfrm>
            <a:off x="3889375" y="4545013"/>
            <a:ext cx="431800" cy="431800"/>
          </a:xfrm>
          <a:custGeom>
            <a:avLst/>
            <a:gdLst>
              <a:gd name="G0" fmla="+- 4685 0 0"/>
              <a:gd name="G1" fmla="+- 21600 0 4685"/>
              <a:gd name="G2" fmla="+- 21600 0 46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685" y="10800"/>
                </a:moveTo>
                <a:cubicBezTo>
                  <a:pt x="4685" y="14177"/>
                  <a:pt x="7423" y="16915"/>
                  <a:pt x="10800" y="16915"/>
                </a:cubicBezTo>
                <a:cubicBezTo>
                  <a:pt x="14177" y="16915"/>
                  <a:pt x="16915" y="14177"/>
                  <a:pt x="16915" y="10800"/>
                </a:cubicBezTo>
                <a:cubicBezTo>
                  <a:pt x="16915" y="7423"/>
                  <a:pt x="14177" y="4685"/>
                  <a:pt x="10800" y="4685"/>
                </a:cubicBezTo>
                <a:cubicBezTo>
                  <a:pt x="7423" y="4685"/>
                  <a:pt x="4685" y="7423"/>
                  <a:pt x="4685" y="10800"/>
                </a:cubicBezTo>
                <a:close/>
              </a:path>
            </a:pathLst>
          </a:custGeom>
          <a:gradFill rotWithShape="1">
            <a:gsLst>
              <a:gs pos="0">
                <a:schemeClr val="accent1">
                  <a:gamma/>
                  <a:tint val="30980"/>
                  <a:invGamma/>
                </a:schemeClr>
              </a:gs>
              <a:gs pos="100000">
                <a:schemeClr val="accent1"/>
              </a:gs>
            </a:gsLst>
            <a:lin ang="5400000" scaled="1"/>
          </a:gradFill>
          <a:ln w="9525">
            <a:noFill/>
            <a:round/>
            <a:headEnd/>
            <a:tailEnd/>
          </a:ln>
          <a:effectLst/>
        </p:spPr>
        <p:txBody>
          <a:bodyPr wrap="none" anchor="ctr"/>
          <a:lstStyle/>
          <a:p>
            <a:endParaRPr lang="ru-RU"/>
          </a:p>
        </p:txBody>
      </p:sp>
      <p:sp>
        <p:nvSpPr>
          <p:cNvPr id="282679" name="Rectangle 55"/>
          <p:cNvSpPr>
            <a:spLocks noChangeArrowheads="1"/>
          </p:cNvSpPr>
          <p:nvPr/>
        </p:nvSpPr>
        <p:spPr bwMode="auto">
          <a:xfrm>
            <a:off x="3419475" y="3860800"/>
            <a:ext cx="4894263" cy="73025"/>
          </a:xfrm>
          <a:prstGeom prst="rect">
            <a:avLst/>
          </a:prstGeom>
          <a:solidFill>
            <a:schemeClr val="hlink"/>
          </a:solidFill>
          <a:ln w="9525">
            <a:noFill/>
            <a:miter lim="800000"/>
            <a:headEnd/>
            <a:tailEnd/>
          </a:ln>
          <a:effectLst/>
        </p:spPr>
        <p:txBody>
          <a:bodyPr wrap="none" anchor="ctr"/>
          <a:lstStyle/>
          <a:p>
            <a:endParaRPr lang="ru-RU"/>
          </a:p>
        </p:txBody>
      </p:sp>
      <p:sp>
        <p:nvSpPr>
          <p:cNvPr id="282680" name="Oval 56"/>
          <p:cNvSpPr>
            <a:spLocks noChangeArrowheads="1"/>
          </p:cNvSpPr>
          <p:nvPr/>
        </p:nvSpPr>
        <p:spPr bwMode="auto">
          <a:xfrm>
            <a:off x="3851275" y="3644900"/>
            <a:ext cx="504825" cy="504825"/>
          </a:xfrm>
          <a:prstGeom prst="ellipse">
            <a:avLst/>
          </a:prstGeom>
          <a:solidFill>
            <a:schemeClr val="hlink"/>
          </a:solidFill>
          <a:ln w="9525">
            <a:noFill/>
            <a:round/>
            <a:headEnd/>
            <a:tailEnd/>
          </a:ln>
          <a:effectLst/>
        </p:spPr>
        <p:txBody>
          <a:bodyPr wrap="none" anchor="ctr"/>
          <a:lstStyle/>
          <a:p>
            <a:endParaRPr lang="ru-RU"/>
          </a:p>
        </p:txBody>
      </p:sp>
      <p:sp>
        <p:nvSpPr>
          <p:cNvPr id="282681" name="Oval 57"/>
          <p:cNvSpPr>
            <a:spLocks noChangeArrowheads="1"/>
          </p:cNvSpPr>
          <p:nvPr/>
        </p:nvSpPr>
        <p:spPr bwMode="auto">
          <a:xfrm>
            <a:off x="3275013" y="3789363"/>
            <a:ext cx="215900" cy="215900"/>
          </a:xfrm>
          <a:prstGeom prst="ellipse">
            <a:avLst/>
          </a:prstGeom>
          <a:solidFill>
            <a:schemeClr val="bg1"/>
          </a:solidFill>
          <a:ln w="19050">
            <a:solidFill>
              <a:schemeClr val="hlink"/>
            </a:solidFill>
            <a:round/>
            <a:headEnd/>
            <a:tailEnd/>
          </a:ln>
          <a:effectLst/>
        </p:spPr>
        <p:txBody>
          <a:bodyPr wrap="none" anchor="ctr"/>
          <a:lstStyle/>
          <a:p>
            <a:endParaRPr lang="ru-RU"/>
          </a:p>
        </p:txBody>
      </p:sp>
      <p:sp>
        <p:nvSpPr>
          <p:cNvPr id="282682" name="Oval 58"/>
          <p:cNvSpPr>
            <a:spLocks noChangeArrowheads="1"/>
          </p:cNvSpPr>
          <p:nvPr/>
        </p:nvSpPr>
        <p:spPr bwMode="auto">
          <a:xfrm>
            <a:off x="8243888" y="3789363"/>
            <a:ext cx="215900" cy="215900"/>
          </a:xfrm>
          <a:prstGeom prst="ellipse">
            <a:avLst/>
          </a:prstGeom>
          <a:solidFill>
            <a:schemeClr val="bg1"/>
          </a:solidFill>
          <a:ln w="19050">
            <a:solidFill>
              <a:schemeClr val="hlink"/>
            </a:solidFill>
            <a:round/>
            <a:headEnd/>
            <a:tailEnd/>
          </a:ln>
          <a:effectLst/>
        </p:spPr>
        <p:txBody>
          <a:bodyPr wrap="none" anchor="ctr"/>
          <a:lstStyle/>
          <a:p>
            <a:endParaRPr lang="ru-RU"/>
          </a:p>
        </p:txBody>
      </p:sp>
      <p:sp>
        <p:nvSpPr>
          <p:cNvPr id="282683" name="AutoShape 59"/>
          <p:cNvSpPr>
            <a:spLocks noChangeArrowheads="1"/>
          </p:cNvSpPr>
          <p:nvPr/>
        </p:nvSpPr>
        <p:spPr bwMode="gray">
          <a:xfrm>
            <a:off x="3852863" y="3660775"/>
            <a:ext cx="504825" cy="473075"/>
          </a:xfrm>
          <a:prstGeom prst="roundRect">
            <a:avLst>
              <a:gd name="adj" fmla="val 16667"/>
            </a:avLst>
          </a:prstGeom>
          <a:noFill/>
          <a:ln w="38100">
            <a:noFill/>
            <a:round/>
            <a:headEnd/>
            <a:tailEnd/>
          </a:ln>
          <a:effectLst/>
        </p:spPr>
        <p:txBody>
          <a:bodyPr wrap="none" anchor="ctr"/>
          <a:lstStyle/>
          <a:p>
            <a:pPr algn="ctr" latinLnBrk="1"/>
            <a:r>
              <a:rPr kumimoji="1" lang="en-US" altLang="ko-KR" b="1">
                <a:solidFill>
                  <a:schemeClr val="bg1"/>
                </a:solidFill>
                <a:ea typeface="굴림" charset="-127"/>
              </a:rPr>
              <a:t>2</a:t>
            </a:r>
          </a:p>
        </p:txBody>
      </p:sp>
      <p:sp>
        <p:nvSpPr>
          <p:cNvPr id="282684" name="AutoShape 60"/>
          <p:cNvSpPr>
            <a:spLocks noChangeArrowheads="1"/>
          </p:cNvSpPr>
          <p:nvPr/>
        </p:nvSpPr>
        <p:spPr bwMode="auto">
          <a:xfrm>
            <a:off x="3889375" y="3681413"/>
            <a:ext cx="431800" cy="431800"/>
          </a:xfrm>
          <a:custGeom>
            <a:avLst/>
            <a:gdLst>
              <a:gd name="G0" fmla="+- 4685 0 0"/>
              <a:gd name="G1" fmla="+- 21600 0 4685"/>
              <a:gd name="G2" fmla="+- 21600 0 46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685" y="10800"/>
                </a:moveTo>
                <a:cubicBezTo>
                  <a:pt x="4685" y="14177"/>
                  <a:pt x="7423" y="16915"/>
                  <a:pt x="10800" y="16915"/>
                </a:cubicBezTo>
                <a:cubicBezTo>
                  <a:pt x="14177" y="16915"/>
                  <a:pt x="16915" y="14177"/>
                  <a:pt x="16915" y="10800"/>
                </a:cubicBezTo>
                <a:cubicBezTo>
                  <a:pt x="16915" y="7423"/>
                  <a:pt x="14177" y="4685"/>
                  <a:pt x="10800" y="4685"/>
                </a:cubicBezTo>
                <a:cubicBezTo>
                  <a:pt x="7423" y="4685"/>
                  <a:pt x="4685" y="7423"/>
                  <a:pt x="4685" y="10800"/>
                </a:cubicBezTo>
                <a:close/>
              </a:path>
            </a:pathLst>
          </a:custGeom>
          <a:gradFill rotWithShape="1">
            <a:gsLst>
              <a:gs pos="0">
                <a:schemeClr val="hlink">
                  <a:gamma/>
                  <a:tint val="30980"/>
                  <a:invGamma/>
                </a:schemeClr>
              </a:gs>
              <a:gs pos="100000">
                <a:schemeClr val="hlink"/>
              </a:gs>
            </a:gsLst>
            <a:lin ang="5400000" scaled="1"/>
          </a:gradFill>
          <a:ln w="9525">
            <a:noFill/>
            <a:round/>
            <a:headEnd/>
            <a:tailEnd/>
          </a:ln>
          <a:effectLst/>
        </p:spPr>
        <p:txBody>
          <a:bodyPr wrap="none" anchor="ctr"/>
          <a:lstStyle/>
          <a:p>
            <a:endParaRPr lang="ru-RU"/>
          </a:p>
        </p:txBody>
      </p:sp>
      <p:sp>
        <p:nvSpPr>
          <p:cNvPr id="282685" name="Rectangle 61"/>
          <p:cNvSpPr>
            <a:spLocks noChangeArrowheads="1"/>
          </p:cNvSpPr>
          <p:nvPr/>
        </p:nvSpPr>
        <p:spPr bwMode="auto">
          <a:xfrm>
            <a:off x="2843213" y="3068638"/>
            <a:ext cx="4894262" cy="73025"/>
          </a:xfrm>
          <a:prstGeom prst="rect">
            <a:avLst/>
          </a:prstGeom>
          <a:solidFill>
            <a:schemeClr val="accent2"/>
          </a:solidFill>
          <a:ln w="9525">
            <a:noFill/>
            <a:miter lim="800000"/>
            <a:headEnd/>
            <a:tailEnd/>
          </a:ln>
          <a:effectLst/>
        </p:spPr>
        <p:txBody>
          <a:bodyPr wrap="none" anchor="ctr"/>
          <a:lstStyle/>
          <a:p>
            <a:endParaRPr lang="ru-RU"/>
          </a:p>
        </p:txBody>
      </p:sp>
      <p:sp>
        <p:nvSpPr>
          <p:cNvPr id="282686" name="Oval 62"/>
          <p:cNvSpPr>
            <a:spLocks noChangeArrowheads="1"/>
          </p:cNvSpPr>
          <p:nvPr/>
        </p:nvSpPr>
        <p:spPr bwMode="auto">
          <a:xfrm>
            <a:off x="3275013" y="2852738"/>
            <a:ext cx="504825" cy="504825"/>
          </a:xfrm>
          <a:prstGeom prst="ellipse">
            <a:avLst/>
          </a:prstGeom>
          <a:solidFill>
            <a:schemeClr val="accent2"/>
          </a:solidFill>
          <a:ln w="9525">
            <a:noFill/>
            <a:round/>
            <a:headEnd/>
            <a:tailEnd/>
          </a:ln>
          <a:effectLst/>
        </p:spPr>
        <p:txBody>
          <a:bodyPr wrap="none" anchor="ctr"/>
          <a:lstStyle/>
          <a:p>
            <a:endParaRPr lang="ru-RU"/>
          </a:p>
        </p:txBody>
      </p:sp>
      <p:sp>
        <p:nvSpPr>
          <p:cNvPr id="282687" name="Oval 63"/>
          <p:cNvSpPr>
            <a:spLocks noChangeArrowheads="1"/>
          </p:cNvSpPr>
          <p:nvPr/>
        </p:nvSpPr>
        <p:spPr bwMode="auto">
          <a:xfrm>
            <a:off x="2698750" y="2997200"/>
            <a:ext cx="215900" cy="215900"/>
          </a:xfrm>
          <a:prstGeom prst="ellipse">
            <a:avLst/>
          </a:prstGeom>
          <a:solidFill>
            <a:schemeClr val="bg1"/>
          </a:solidFill>
          <a:ln w="19050">
            <a:solidFill>
              <a:schemeClr val="accent2"/>
            </a:solidFill>
            <a:round/>
            <a:headEnd/>
            <a:tailEnd/>
          </a:ln>
          <a:effectLst/>
        </p:spPr>
        <p:txBody>
          <a:bodyPr wrap="none" anchor="ctr"/>
          <a:lstStyle/>
          <a:p>
            <a:endParaRPr lang="ru-RU"/>
          </a:p>
        </p:txBody>
      </p:sp>
      <p:sp>
        <p:nvSpPr>
          <p:cNvPr id="282688" name="Oval 64"/>
          <p:cNvSpPr>
            <a:spLocks noChangeArrowheads="1"/>
          </p:cNvSpPr>
          <p:nvPr/>
        </p:nvSpPr>
        <p:spPr bwMode="auto">
          <a:xfrm>
            <a:off x="7667625" y="2997200"/>
            <a:ext cx="215900" cy="215900"/>
          </a:xfrm>
          <a:prstGeom prst="ellipse">
            <a:avLst/>
          </a:prstGeom>
          <a:solidFill>
            <a:schemeClr val="bg1"/>
          </a:solidFill>
          <a:ln w="19050">
            <a:solidFill>
              <a:schemeClr val="accent2"/>
            </a:solidFill>
            <a:round/>
            <a:headEnd/>
            <a:tailEnd/>
          </a:ln>
          <a:effectLst/>
        </p:spPr>
        <p:txBody>
          <a:bodyPr wrap="none" anchor="ctr"/>
          <a:lstStyle/>
          <a:p>
            <a:endParaRPr lang="ru-RU"/>
          </a:p>
        </p:txBody>
      </p:sp>
      <p:sp>
        <p:nvSpPr>
          <p:cNvPr id="282689" name="AutoShape 65"/>
          <p:cNvSpPr>
            <a:spLocks noChangeArrowheads="1"/>
          </p:cNvSpPr>
          <p:nvPr/>
        </p:nvSpPr>
        <p:spPr bwMode="gray">
          <a:xfrm>
            <a:off x="3276600" y="2868613"/>
            <a:ext cx="504825" cy="473075"/>
          </a:xfrm>
          <a:prstGeom prst="roundRect">
            <a:avLst>
              <a:gd name="adj" fmla="val 16667"/>
            </a:avLst>
          </a:prstGeom>
          <a:noFill/>
          <a:ln w="38100">
            <a:noFill/>
            <a:round/>
            <a:headEnd/>
            <a:tailEnd/>
          </a:ln>
          <a:effectLst/>
        </p:spPr>
        <p:txBody>
          <a:bodyPr wrap="none" anchor="ctr"/>
          <a:lstStyle/>
          <a:p>
            <a:pPr algn="ctr" latinLnBrk="1"/>
            <a:r>
              <a:rPr kumimoji="1" lang="en-US" altLang="ko-KR" b="1">
                <a:solidFill>
                  <a:schemeClr val="bg1"/>
                </a:solidFill>
                <a:ea typeface="굴림" charset="-127"/>
              </a:rPr>
              <a:t>1</a:t>
            </a:r>
          </a:p>
        </p:txBody>
      </p:sp>
      <p:sp>
        <p:nvSpPr>
          <p:cNvPr id="282690" name="AutoShape 66"/>
          <p:cNvSpPr>
            <a:spLocks noChangeArrowheads="1"/>
          </p:cNvSpPr>
          <p:nvPr/>
        </p:nvSpPr>
        <p:spPr bwMode="auto">
          <a:xfrm>
            <a:off x="3313113" y="2889250"/>
            <a:ext cx="431800" cy="431800"/>
          </a:xfrm>
          <a:custGeom>
            <a:avLst/>
            <a:gdLst>
              <a:gd name="G0" fmla="+- 4685 0 0"/>
              <a:gd name="G1" fmla="+- 21600 0 4685"/>
              <a:gd name="G2" fmla="+- 21600 0 46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685" y="10800"/>
                </a:moveTo>
                <a:cubicBezTo>
                  <a:pt x="4685" y="14177"/>
                  <a:pt x="7423" y="16915"/>
                  <a:pt x="10800" y="16915"/>
                </a:cubicBezTo>
                <a:cubicBezTo>
                  <a:pt x="14177" y="16915"/>
                  <a:pt x="16915" y="14177"/>
                  <a:pt x="16915" y="10800"/>
                </a:cubicBezTo>
                <a:cubicBezTo>
                  <a:pt x="16915" y="7423"/>
                  <a:pt x="14177" y="4685"/>
                  <a:pt x="10800" y="4685"/>
                </a:cubicBezTo>
                <a:cubicBezTo>
                  <a:pt x="7423" y="4685"/>
                  <a:pt x="4685" y="7423"/>
                  <a:pt x="4685" y="10800"/>
                </a:cubicBezTo>
                <a:close/>
              </a:path>
            </a:pathLst>
          </a:custGeom>
          <a:gradFill rotWithShape="1">
            <a:gsLst>
              <a:gs pos="0">
                <a:schemeClr val="accent2">
                  <a:gamma/>
                  <a:tint val="30980"/>
                  <a:invGamma/>
                </a:schemeClr>
              </a:gs>
              <a:gs pos="100000">
                <a:schemeClr val="accent2"/>
              </a:gs>
            </a:gsLst>
            <a:lin ang="5400000" scaled="1"/>
          </a:gradFill>
          <a:ln w="9525">
            <a:noFill/>
            <a:round/>
            <a:headEnd/>
            <a:tailEnd/>
          </a:ln>
          <a:effectLst/>
        </p:spPr>
        <p:txBody>
          <a:bodyPr wrap="none" anchor="ctr"/>
          <a:lstStyle/>
          <a:p>
            <a:endParaRPr lang="ru-RU"/>
          </a:p>
        </p:txBody>
      </p:sp>
      <p:grpSp>
        <p:nvGrpSpPr>
          <p:cNvPr id="282691" name="Group 67"/>
          <p:cNvGrpSpPr>
            <a:grpSpLocks/>
          </p:cNvGrpSpPr>
          <p:nvPr/>
        </p:nvGrpSpPr>
        <p:grpSpPr bwMode="auto">
          <a:xfrm>
            <a:off x="539750" y="2997200"/>
            <a:ext cx="2663825" cy="2736850"/>
            <a:chOff x="340" y="1661"/>
            <a:chExt cx="1724" cy="1724"/>
          </a:xfrm>
        </p:grpSpPr>
        <p:sp>
          <p:nvSpPr>
            <p:cNvPr id="282692" name="Oval 68"/>
            <p:cNvSpPr>
              <a:spLocks noChangeArrowheads="1"/>
            </p:cNvSpPr>
            <p:nvPr/>
          </p:nvSpPr>
          <p:spPr bwMode="auto">
            <a:xfrm>
              <a:off x="340" y="1661"/>
              <a:ext cx="1724" cy="1724"/>
            </a:xfrm>
            <a:prstGeom prst="ellipse">
              <a:avLst/>
            </a:prstGeom>
            <a:solidFill>
              <a:schemeClr val="bg1"/>
            </a:solidFill>
            <a:ln w="44450">
              <a:solidFill>
                <a:schemeClr val="folHlink"/>
              </a:solidFill>
              <a:round/>
              <a:headEnd/>
              <a:tailEnd/>
            </a:ln>
            <a:effectLst/>
          </p:spPr>
          <p:txBody>
            <a:bodyPr wrap="none" anchor="ctr"/>
            <a:lstStyle/>
            <a:p>
              <a:endParaRPr lang="ru-RU"/>
            </a:p>
          </p:txBody>
        </p:sp>
        <p:grpSp>
          <p:nvGrpSpPr>
            <p:cNvPr id="282693" name="Group 69"/>
            <p:cNvGrpSpPr>
              <a:grpSpLocks/>
            </p:cNvGrpSpPr>
            <p:nvPr/>
          </p:nvGrpSpPr>
          <p:grpSpPr bwMode="auto">
            <a:xfrm>
              <a:off x="431" y="1752"/>
              <a:ext cx="1542" cy="1535"/>
              <a:chOff x="659" y="1525"/>
              <a:chExt cx="2278" cy="2268"/>
            </a:xfrm>
          </p:grpSpPr>
          <p:sp>
            <p:nvSpPr>
              <p:cNvPr id="282694" name="Oval 70"/>
              <p:cNvSpPr>
                <a:spLocks noChangeArrowheads="1"/>
              </p:cNvSpPr>
              <p:nvPr/>
            </p:nvSpPr>
            <p:spPr bwMode="auto">
              <a:xfrm flipH="1">
                <a:off x="659" y="1525"/>
                <a:ext cx="2278" cy="2268"/>
              </a:xfrm>
              <a:prstGeom prst="ellipse">
                <a:avLst/>
              </a:prstGeom>
              <a:solidFill>
                <a:schemeClr val="accent1"/>
              </a:solidFill>
              <a:ln w="9525">
                <a:noFill/>
                <a:round/>
                <a:headEnd/>
                <a:tailEnd/>
              </a:ln>
              <a:effectLst/>
            </p:spPr>
            <p:txBody>
              <a:bodyPr wrap="none" anchor="ctr"/>
              <a:lstStyle/>
              <a:p>
                <a:pPr algn="ctr"/>
                <a:endParaRPr lang="en-US" sz="2000" b="1">
                  <a:solidFill>
                    <a:schemeClr val="bg1"/>
                  </a:solidFill>
                </a:endParaRPr>
              </a:p>
            </p:txBody>
          </p:sp>
          <p:sp>
            <p:nvSpPr>
              <p:cNvPr id="282695" name="Oval 71"/>
              <p:cNvSpPr>
                <a:spLocks noChangeArrowheads="1"/>
              </p:cNvSpPr>
              <p:nvPr/>
            </p:nvSpPr>
            <p:spPr bwMode="auto">
              <a:xfrm flipH="1">
                <a:off x="807" y="1555"/>
                <a:ext cx="1977" cy="1638"/>
              </a:xfrm>
              <a:prstGeom prst="ellipse">
                <a:avLst/>
              </a:prstGeom>
              <a:gradFill rotWithShape="1">
                <a:gsLst>
                  <a:gs pos="0">
                    <a:schemeClr val="accent1">
                      <a:gamma/>
                      <a:tint val="33333"/>
                      <a:invGamma/>
                    </a:schemeClr>
                  </a:gs>
                  <a:gs pos="100000">
                    <a:schemeClr val="accent1">
                      <a:alpha val="37000"/>
                    </a:schemeClr>
                  </a:gs>
                </a:gsLst>
                <a:lin ang="5400000" scaled="1"/>
              </a:gradFill>
              <a:ln w="9525">
                <a:noFill/>
                <a:round/>
                <a:headEnd/>
                <a:tailEnd/>
              </a:ln>
              <a:effectLst/>
            </p:spPr>
            <p:txBody>
              <a:bodyPr wrap="none" anchor="ctr"/>
              <a:lstStyle/>
              <a:p>
                <a:pPr algn="ctr"/>
                <a:endParaRPr lang="en-US" sz="2000" b="1">
                  <a:solidFill>
                    <a:schemeClr val="bg1"/>
                  </a:solidFill>
                </a:endParaRPr>
              </a:p>
            </p:txBody>
          </p:sp>
          <p:sp>
            <p:nvSpPr>
              <p:cNvPr id="282696" name="Oval 72"/>
              <p:cNvSpPr>
                <a:spLocks noChangeArrowheads="1"/>
              </p:cNvSpPr>
              <p:nvPr/>
            </p:nvSpPr>
            <p:spPr bwMode="auto">
              <a:xfrm flipH="1">
                <a:off x="850" y="1752"/>
                <a:ext cx="1860" cy="1847"/>
              </a:xfrm>
              <a:prstGeom prst="ellipse">
                <a:avLst/>
              </a:prstGeom>
              <a:solidFill>
                <a:schemeClr val="accent2"/>
              </a:solidFill>
              <a:ln w="9525">
                <a:noFill/>
                <a:round/>
                <a:headEnd/>
                <a:tailEnd/>
              </a:ln>
              <a:effectLst/>
            </p:spPr>
            <p:txBody>
              <a:bodyPr wrap="none" anchor="ctr"/>
              <a:lstStyle/>
              <a:p>
                <a:pPr algn="ctr"/>
                <a:endParaRPr lang="en-US" sz="2000" b="1">
                  <a:solidFill>
                    <a:schemeClr val="bg1"/>
                  </a:solidFill>
                </a:endParaRPr>
              </a:p>
            </p:txBody>
          </p:sp>
          <p:sp>
            <p:nvSpPr>
              <p:cNvPr id="282697" name="Oval 73"/>
              <p:cNvSpPr>
                <a:spLocks noChangeArrowheads="1"/>
              </p:cNvSpPr>
              <p:nvPr/>
            </p:nvSpPr>
            <p:spPr bwMode="auto">
              <a:xfrm flipH="1">
                <a:off x="1024" y="1804"/>
                <a:ext cx="1505" cy="1207"/>
              </a:xfrm>
              <a:prstGeom prst="ellipse">
                <a:avLst/>
              </a:prstGeom>
              <a:gradFill rotWithShape="1">
                <a:gsLst>
                  <a:gs pos="0">
                    <a:schemeClr val="accent2">
                      <a:gamma/>
                      <a:tint val="30980"/>
                      <a:invGamma/>
                    </a:schemeClr>
                  </a:gs>
                  <a:gs pos="100000">
                    <a:schemeClr val="accent2">
                      <a:alpha val="37000"/>
                    </a:schemeClr>
                  </a:gs>
                </a:gsLst>
                <a:lin ang="5400000" scaled="1"/>
              </a:gradFill>
              <a:ln w="9525">
                <a:noFill/>
                <a:round/>
                <a:headEnd/>
                <a:tailEnd/>
              </a:ln>
              <a:effectLst/>
            </p:spPr>
            <p:txBody>
              <a:bodyPr wrap="none" anchor="ctr"/>
              <a:lstStyle/>
              <a:p>
                <a:pPr algn="ctr"/>
                <a:endParaRPr lang="en-US" sz="2000" b="1">
                  <a:solidFill>
                    <a:schemeClr val="bg1"/>
                  </a:solidFill>
                </a:endParaRPr>
              </a:p>
            </p:txBody>
          </p:sp>
          <p:sp>
            <p:nvSpPr>
              <p:cNvPr id="282698" name="Oval 74"/>
              <p:cNvSpPr>
                <a:spLocks noChangeArrowheads="1"/>
              </p:cNvSpPr>
              <p:nvPr/>
            </p:nvSpPr>
            <p:spPr bwMode="auto">
              <a:xfrm flipH="1">
                <a:off x="1077" y="1978"/>
                <a:ext cx="1407" cy="1407"/>
              </a:xfrm>
              <a:prstGeom prst="ellipse">
                <a:avLst/>
              </a:prstGeom>
              <a:solidFill>
                <a:schemeClr val="hlink"/>
              </a:solidFill>
              <a:ln w="9525">
                <a:noFill/>
                <a:round/>
                <a:headEnd/>
                <a:tailEnd/>
              </a:ln>
              <a:effectLst/>
            </p:spPr>
            <p:txBody>
              <a:bodyPr wrap="none" anchor="ctr"/>
              <a:lstStyle/>
              <a:p>
                <a:pPr algn="ctr"/>
                <a:endParaRPr lang="en-US" sz="2000" b="1">
                  <a:solidFill>
                    <a:schemeClr val="bg1"/>
                  </a:solidFill>
                </a:endParaRPr>
              </a:p>
            </p:txBody>
          </p:sp>
          <p:sp>
            <p:nvSpPr>
              <p:cNvPr id="282699" name="Oval 75"/>
              <p:cNvSpPr>
                <a:spLocks noChangeArrowheads="1"/>
              </p:cNvSpPr>
              <p:nvPr/>
            </p:nvSpPr>
            <p:spPr bwMode="auto">
              <a:xfrm flipH="1">
                <a:off x="1206" y="2018"/>
                <a:ext cx="1138" cy="925"/>
              </a:xfrm>
              <a:prstGeom prst="ellipse">
                <a:avLst/>
              </a:prstGeom>
              <a:gradFill rotWithShape="1">
                <a:gsLst>
                  <a:gs pos="0">
                    <a:schemeClr val="hlink">
                      <a:gamma/>
                      <a:tint val="24314"/>
                      <a:invGamma/>
                    </a:schemeClr>
                  </a:gs>
                  <a:gs pos="100000">
                    <a:schemeClr val="hlink">
                      <a:alpha val="37000"/>
                    </a:schemeClr>
                  </a:gs>
                </a:gsLst>
                <a:lin ang="5400000" scaled="1"/>
              </a:gradFill>
              <a:ln w="9525">
                <a:noFill/>
                <a:round/>
                <a:headEnd/>
                <a:tailEnd/>
              </a:ln>
              <a:effectLst/>
            </p:spPr>
            <p:txBody>
              <a:bodyPr wrap="none" anchor="ctr"/>
              <a:lstStyle/>
              <a:p>
                <a:pPr algn="ctr"/>
                <a:endParaRPr lang="en-US" sz="2000" b="1">
                  <a:solidFill>
                    <a:schemeClr val="bg1"/>
                  </a:solidFill>
                </a:endParaRPr>
              </a:p>
            </p:txBody>
          </p:sp>
          <p:sp>
            <p:nvSpPr>
              <p:cNvPr id="282700" name="Oval 76"/>
              <p:cNvSpPr>
                <a:spLocks noChangeArrowheads="1"/>
              </p:cNvSpPr>
              <p:nvPr/>
            </p:nvSpPr>
            <p:spPr bwMode="auto">
              <a:xfrm flipH="1">
                <a:off x="1259" y="2211"/>
                <a:ext cx="998" cy="947"/>
              </a:xfrm>
              <a:prstGeom prst="ellipse">
                <a:avLst/>
              </a:prstGeom>
              <a:solidFill>
                <a:schemeClr val="bg2"/>
              </a:solidFill>
              <a:ln w="9525">
                <a:noFill/>
                <a:round/>
                <a:headEnd/>
                <a:tailEnd/>
              </a:ln>
              <a:effectLst/>
            </p:spPr>
            <p:txBody>
              <a:bodyPr wrap="none" anchor="ctr"/>
              <a:lstStyle/>
              <a:p>
                <a:pPr algn="ctr"/>
                <a:endParaRPr lang="en-US" sz="2000" b="1">
                  <a:solidFill>
                    <a:schemeClr val="bg1"/>
                  </a:solidFill>
                </a:endParaRPr>
              </a:p>
            </p:txBody>
          </p:sp>
          <p:sp>
            <p:nvSpPr>
              <p:cNvPr id="282701" name="Oval 77"/>
              <p:cNvSpPr>
                <a:spLocks noChangeArrowheads="1"/>
              </p:cNvSpPr>
              <p:nvPr/>
            </p:nvSpPr>
            <p:spPr bwMode="auto">
              <a:xfrm flipH="1">
                <a:off x="1353" y="2240"/>
                <a:ext cx="808" cy="624"/>
              </a:xfrm>
              <a:prstGeom prst="ellipse">
                <a:avLst/>
              </a:prstGeom>
              <a:gradFill rotWithShape="1">
                <a:gsLst>
                  <a:gs pos="0">
                    <a:schemeClr val="bg2">
                      <a:gamma/>
                      <a:tint val="30980"/>
                      <a:invGamma/>
                    </a:schemeClr>
                  </a:gs>
                  <a:gs pos="100000">
                    <a:schemeClr val="bg2">
                      <a:alpha val="37000"/>
                    </a:schemeClr>
                  </a:gs>
                </a:gsLst>
                <a:lin ang="5400000" scaled="1"/>
              </a:gradFill>
              <a:ln w="9525">
                <a:noFill/>
                <a:round/>
                <a:headEnd/>
                <a:tailEnd/>
              </a:ln>
              <a:effectLst/>
            </p:spPr>
            <p:txBody>
              <a:bodyPr wrap="none" anchor="ctr"/>
              <a:lstStyle/>
              <a:p>
                <a:pPr algn="ctr"/>
                <a:endParaRPr lang="en-US" sz="2000" b="1">
                  <a:solidFill>
                    <a:schemeClr val="bg1"/>
                  </a:solidFill>
                </a:endParaRPr>
              </a:p>
            </p:txBody>
          </p:sp>
        </p:grpSp>
      </p:grpSp>
      <p:pic>
        <p:nvPicPr>
          <p:cNvPr id="2" name="Picture 1" descr="A picture containing logo&#10;&#10;Description automatically generated">
            <a:extLst>
              <a:ext uri="{FF2B5EF4-FFF2-40B4-BE49-F238E27FC236}">
                <a16:creationId xmlns:a16="http://schemas.microsoft.com/office/drawing/2014/main" id="{C7FCE06D-3B8E-5D8B-4231-98CEF2BAE8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0863" y="5867400"/>
            <a:ext cx="822007" cy="822007"/>
          </a:xfrm>
          <a:prstGeom prst="ellipse">
            <a:avLst/>
          </a:prstGeom>
          <a:solidFill>
            <a:srgbClr val="FFFFFF"/>
          </a:solidFill>
          <a:ln>
            <a:solidFill>
              <a:srgbClr val="FFFFFF"/>
            </a:solidFill>
          </a:ln>
        </p:spPr>
      </p:pic>
      <p:sp>
        <p:nvSpPr>
          <p:cNvPr id="3" name="Rectangle 2">
            <a:extLst>
              <a:ext uri="{FF2B5EF4-FFF2-40B4-BE49-F238E27FC236}">
                <a16:creationId xmlns:a16="http://schemas.microsoft.com/office/drawing/2014/main" id="{6ED0634A-56FB-F1AE-CCBF-99643D186243}"/>
              </a:ext>
            </a:extLst>
          </p:cNvPr>
          <p:cNvSpPr txBox="1">
            <a:spLocks noChangeArrowheads="1"/>
          </p:cNvSpPr>
          <p:nvPr/>
        </p:nvSpPr>
        <p:spPr bwMode="auto">
          <a:xfrm>
            <a:off x="338138" y="415272"/>
            <a:ext cx="7616825" cy="841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a:solidFill>
                  <a:srgbClr val="080808"/>
                </a:solidFill>
                <a:latin typeface="+mj-lt"/>
                <a:ea typeface="+mj-ea"/>
                <a:cs typeface="+mj-cs"/>
              </a:defRPr>
            </a:lvl1pPr>
            <a:lvl2pPr algn="l" rtl="0" eaLnBrk="1" fontAlgn="base" hangingPunct="1">
              <a:spcBef>
                <a:spcPct val="0"/>
              </a:spcBef>
              <a:spcAft>
                <a:spcPct val="0"/>
              </a:spcAft>
              <a:defRPr sz="2400">
                <a:solidFill>
                  <a:srgbClr val="080808"/>
                </a:solidFill>
                <a:latin typeface="Arial" charset="0"/>
              </a:defRPr>
            </a:lvl2pPr>
            <a:lvl3pPr algn="l" rtl="0" eaLnBrk="1" fontAlgn="base" hangingPunct="1">
              <a:spcBef>
                <a:spcPct val="0"/>
              </a:spcBef>
              <a:spcAft>
                <a:spcPct val="0"/>
              </a:spcAft>
              <a:defRPr sz="2400">
                <a:solidFill>
                  <a:srgbClr val="080808"/>
                </a:solidFill>
                <a:latin typeface="Arial" charset="0"/>
              </a:defRPr>
            </a:lvl3pPr>
            <a:lvl4pPr algn="l" rtl="0" eaLnBrk="1" fontAlgn="base" hangingPunct="1">
              <a:spcBef>
                <a:spcPct val="0"/>
              </a:spcBef>
              <a:spcAft>
                <a:spcPct val="0"/>
              </a:spcAft>
              <a:defRPr sz="2400">
                <a:solidFill>
                  <a:srgbClr val="080808"/>
                </a:solidFill>
                <a:latin typeface="Arial" charset="0"/>
              </a:defRPr>
            </a:lvl4pPr>
            <a:lvl5pPr algn="l" rtl="0" eaLnBrk="1" fontAlgn="base" hangingPunct="1">
              <a:spcBef>
                <a:spcPct val="0"/>
              </a:spcBef>
              <a:spcAft>
                <a:spcPct val="0"/>
              </a:spcAft>
              <a:defRPr sz="2400">
                <a:solidFill>
                  <a:srgbClr val="080808"/>
                </a:solidFill>
                <a:latin typeface="Arial" charset="0"/>
              </a:defRPr>
            </a:lvl5pPr>
            <a:lvl6pPr marL="457200" algn="l" rtl="0" eaLnBrk="1" fontAlgn="base" hangingPunct="1">
              <a:spcBef>
                <a:spcPct val="0"/>
              </a:spcBef>
              <a:spcAft>
                <a:spcPct val="0"/>
              </a:spcAft>
              <a:defRPr sz="2400">
                <a:solidFill>
                  <a:srgbClr val="080808"/>
                </a:solidFill>
                <a:latin typeface="Arial" charset="0"/>
              </a:defRPr>
            </a:lvl6pPr>
            <a:lvl7pPr marL="914400" algn="l" rtl="0" eaLnBrk="1" fontAlgn="base" hangingPunct="1">
              <a:spcBef>
                <a:spcPct val="0"/>
              </a:spcBef>
              <a:spcAft>
                <a:spcPct val="0"/>
              </a:spcAft>
              <a:defRPr sz="2400">
                <a:solidFill>
                  <a:srgbClr val="080808"/>
                </a:solidFill>
                <a:latin typeface="Arial" charset="0"/>
              </a:defRPr>
            </a:lvl7pPr>
            <a:lvl8pPr marL="1371600" algn="l" rtl="0" eaLnBrk="1" fontAlgn="base" hangingPunct="1">
              <a:spcBef>
                <a:spcPct val="0"/>
              </a:spcBef>
              <a:spcAft>
                <a:spcPct val="0"/>
              </a:spcAft>
              <a:defRPr sz="2400">
                <a:solidFill>
                  <a:srgbClr val="080808"/>
                </a:solidFill>
                <a:latin typeface="Arial" charset="0"/>
              </a:defRPr>
            </a:lvl8pPr>
            <a:lvl9pPr marL="1828800" algn="l" rtl="0" eaLnBrk="1" fontAlgn="base" hangingPunct="1">
              <a:spcBef>
                <a:spcPct val="0"/>
              </a:spcBef>
              <a:spcAft>
                <a:spcPct val="0"/>
              </a:spcAft>
              <a:defRPr sz="2400">
                <a:solidFill>
                  <a:srgbClr val="080808"/>
                </a:solidFill>
                <a:latin typeface="Arial" charset="0"/>
              </a:defRPr>
            </a:lvl9pPr>
          </a:lstStyle>
          <a:p>
            <a:r>
              <a:rPr lang="en-US" i="1" kern="0" dirty="0"/>
              <a:t>To Serve with Integrity and Strive for Excellence…</a:t>
            </a:r>
            <a:endParaRPr lang="uk-UA" sz="3600" i="1" kern="0" dirty="0"/>
          </a:p>
        </p:txBody>
      </p:sp>
      <p:sp>
        <p:nvSpPr>
          <p:cNvPr id="4" name="Rectangle 3">
            <a:extLst>
              <a:ext uri="{FF2B5EF4-FFF2-40B4-BE49-F238E27FC236}">
                <a16:creationId xmlns:a16="http://schemas.microsoft.com/office/drawing/2014/main" id="{8BBF83EB-80A7-6723-9EC6-DC64B32CCC6E}"/>
              </a:ext>
            </a:extLst>
          </p:cNvPr>
          <p:cNvSpPr txBox="1">
            <a:spLocks noChangeArrowheads="1"/>
          </p:cNvSpPr>
          <p:nvPr/>
        </p:nvSpPr>
        <p:spPr bwMode="auto">
          <a:xfrm>
            <a:off x="3966588" y="1371669"/>
            <a:ext cx="5117830" cy="536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bg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2"/>
                </a:solidFill>
                <a:latin typeface="+mn-lt"/>
              </a:defRPr>
            </a:lvl2pPr>
            <a:lvl3pPr marL="1143000" indent="-228600" algn="l" rtl="0" eaLnBrk="1" fontAlgn="base" hangingPunct="1">
              <a:spcBef>
                <a:spcPct val="20000"/>
              </a:spcBef>
              <a:spcAft>
                <a:spcPct val="0"/>
              </a:spcAft>
              <a:buChar char="•"/>
              <a:defRPr sz="2400">
                <a:solidFill>
                  <a:schemeClr val="bg2"/>
                </a:solidFill>
                <a:latin typeface="+mn-lt"/>
              </a:defRPr>
            </a:lvl3pPr>
            <a:lvl4pPr marL="1600200" indent="-228600" algn="l" rtl="0" eaLnBrk="1" fontAlgn="base" hangingPunct="1">
              <a:spcBef>
                <a:spcPct val="20000"/>
              </a:spcBef>
              <a:spcAft>
                <a:spcPct val="0"/>
              </a:spcAft>
              <a:buChar char="–"/>
              <a:defRPr sz="2000">
                <a:solidFill>
                  <a:schemeClr val="bg2"/>
                </a:solidFill>
                <a:latin typeface="+mn-lt"/>
              </a:defRPr>
            </a:lvl4pPr>
            <a:lvl5pPr marL="2057400" indent="-228600" algn="l" rtl="0" eaLnBrk="1" fontAlgn="base" hangingPunct="1">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pPr marL="0" indent="0">
              <a:buNone/>
            </a:pPr>
            <a:r>
              <a:rPr lang="en-US" sz="3200" kern="0" dirty="0">
                <a:solidFill>
                  <a:schemeClr val="accent5">
                    <a:lumMod val="50000"/>
                  </a:schemeClr>
                </a:solidFill>
                <a:latin typeface="Arial Black" panose="020B0A04020102020204" pitchFamily="34" charset="0"/>
              </a:rPr>
              <a:t>Put Down the Duckie!</a:t>
            </a:r>
            <a:endParaRPr lang="uk-UA" sz="3200" kern="0" dirty="0">
              <a:solidFill>
                <a:schemeClr val="accent5">
                  <a:lumMod val="50000"/>
                </a:schemeClr>
              </a:solidFill>
              <a:latin typeface="Arial Black" panose="020B0A040201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609600" y="152400"/>
            <a:ext cx="7391400" cy="719138"/>
          </a:xfrm>
        </p:spPr>
        <p:txBody>
          <a:bodyPr/>
          <a:lstStyle/>
          <a:p>
            <a:r>
              <a:rPr lang="en-US" b="1" dirty="0">
                <a:solidFill>
                  <a:schemeClr val="accent5">
                    <a:lumMod val="50000"/>
                  </a:schemeClr>
                </a:solidFill>
              </a:rPr>
              <a:t>My friend, Ernie, sought help from “Mr. Hoots”</a:t>
            </a:r>
            <a:endParaRPr lang="uk-UA" b="1" dirty="0">
              <a:solidFill>
                <a:schemeClr val="accent5">
                  <a:lumMod val="50000"/>
                </a:schemeClr>
              </a:solidFill>
            </a:endParaRPr>
          </a:p>
        </p:txBody>
      </p:sp>
      <p:pic>
        <p:nvPicPr>
          <p:cNvPr id="5" name="Picture 4">
            <a:extLst>
              <a:ext uri="{FF2B5EF4-FFF2-40B4-BE49-F238E27FC236}">
                <a16:creationId xmlns:a16="http://schemas.microsoft.com/office/drawing/2014/main" id="{D13751A9-166C-121F-A514-4D34487C8216}"/>
              </a:ext>
            </a:extLst>
          </p:cNvPr>
          <p:cNvPicPr>
            <a:picLocks noChangeAspect="1"/>
          </p:cNvPicPr>
          <p:nvPr/>
        </p:nvPicPr>
        <p:blipFill rotWithShape="1">
          <a:blip r:embed="rId3"/>
          <a:srcRect l="13489" t="8745" r="12500" b="16730"/>
          <a:stretch/>
        </p:blipFill>
        <p:spPr>
          <a:xfrm>
            <a:off x="609600" y="810638"/>
            <a:ext cx="8229600" cy="4540469"/>
          </a:xfrm>
          <a:prstGeom prst="rect">
            <a:avLst/>
          </a:prstGeom>
          <a:ln>
            <a:noFill/>
          </a:ln>
          <a:effectLst>
            <a:softEdge rad="112500"/>
          </a:effectLst>
        </p:spPr>
      </p:pic>
      <p:pic>
        <p:nvPicPr>
          <p:cNvPr id="6" name="Picture 5" descr="A picture containing logo&#10;&#10;Description automatically generated">
            <a:extLst>
              <a:ext uri="{FF2B5EF4-FFF2-40B4-BE49-F238E27FC236}">
                <a16:creationId xmlns:a16="http://schemas.microsoft.com/office/drawing/2014/main" id="{C58BE095-6A47-F9CA-069B-3FE5B2BF7F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0863" y="5867400"/>
            <a:ext cx="822007" cy="822007"/>
          </a:xfrm>
          <a:prstGeom prst="ellipse">
            <a:avLst/>
          </a:prstGeom>
          <a:solidFill>
            <a:srgbClr val="FFFFFF"/>
          </a:solidFill>
          <a:ln>
            <a:solidFill>
              <a:srgbClr val="FFFFFF"/>
            </a:solidFill>
          </a:ln>
        </p:spPr>
      </p:pic>
    </p:spTree>
    <p:extLst>
      <p:ext uri="{BB962C8B-B14F-4D97-AF65-F5344CB8AC3E}">
        <p14:creationId xmlns:p14="http://schemas.microsoft.com/office/powerpoint/2010/main" val="2970476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AC3D14-379C-4856-E501-481FE36EF579}"/>
              </a:ext>
            </a:extLst>
          </p:cNvPr>
          <p:cNvSpPr txBox="1"/>
          <p:nvPr/>
        </p:nvSpPr>
        <p:spPr>
          <a:xfrm>
            <a:off x="381000" y="1295400"/>
            <a:ext cx="8153400" cy="4154984"/>
          </a:xfrm>
          <a:prstGeom prst="rect">
            <a:avLst/>
          </a:prstGeom>
          <a:noFill/>
        </p:spPr>
        <p:txBody>
          <a:bodyPr wrap="square" rtlCol="0">
            <a:spAutoFit/>
          </a:bodyPr>
          <a:lstStyle/>
          <a:p>
            <a:pPr marL="342900" indent="-342900">
              <a:buFont typeface="+mj-lt"/>
              <a:buAutoNum type="arabicPeriod"/>
            </a:pPr>
            <a:r>
              <a:rPr lang="en-US" sz="2400" b="1" dirty="0">
                <a:solidFill>
                  <a:schemeClr val="accent5">
                    <a:lumMod val="50000"/>
                  </a:schemeClr>
                </a:solidFill>
              </a:rPr>
              <a:t>The </a:t>
            </a:r>
            <a:r>
              <a:rPr lang="en-US" sz="2400" b="1" dirty="0" err="1">
                <a:solidFill>
                  <a:schemeClr val="accent5">
                    <a:lumMod val="50000"/>
                  </a:schemeClr>
                </a:solidFill>
              </a:rPr>
              <a:t>A.M.E</a:t>
            </a:r>
            <a:r>
              <a:rPr lang="en-US" sz="2400" b="1" dirty="0">
                <a:solidFill>
                  <a:schemeClr val="accent5">
                    <a:lumMod val="50000"/>
                  </a:schemeClr>
                </a:solidFill>
              </a:rPr>
              <a:t>. Church</a:t>
            </a:r>
            <a:r>
              <a:rPr lang="en-US" sz="2400" dirty="0"/>
              <a:t> wishes to remain relevant in its third century of ministry – and avoid being like the Church at Ephesus described in </a:t>
            </a:r>
            <a:r>
              <a:rPr lang="en-US" sz="2400" dirty="0">
                <a:hlinkClick r:id="rId3"/>
              </a:rPr>
              <a:t>Revelation 2:1-7</a:t>
            </a:r>
            <a:r>
              <a:rPr lang="en-US" sz="2400" dirty="0"/>
              <a:t>. </a:t>
            </a:r>
            <a:r>
              <a:rPr lang="en-US" sz="2400" b="1" dirty="0"/>
              <a:t>What should it do?</a:t>
            </a:r>
          </a:p>
          <a:p>
            <a:pPr marL="342900" indent="-342900">
              <a:buFont typeface="+mj-lt"/>
              <a:buAutoNum type="arabicPeriod"/>
            </a:pPr>
            <a:r>
              <a:rPr lang="en-US" sz="2400" b="1" dirty="0">
                <a:solidFill>
                  <a:schemeClr val="accent5">
                    <a:lumMod val="50000"/>
                  </a:schemeClr>
                </a:solidFill>
              </a:rPr>
              <a:t>The Episcopal District</a:t>
            </a:r>
            <a:r>
              <a:rPr lang="en-US" sz="2400" dirty="0"/>
              <a:t> wants to become “A Transitioning Church” as referenced in </a:t>
            </a:r>
            <a:r>
              <a:rPr lang="en-US" sz="2400" dirty="0">
                <a:hlinkClick r:id="rId4"/>
              </a:rPr>
              <a:t>Isaiah 43:19</a:t>
            </a:r>
            <a:r>
              <a:rPr lang="en-US" sz="2400" dirty="0"/>
              <a:t>. </a:t>
            </a:r>
            <a:r>
              <a:rPr lang="en-US" sz="2400" b="1" dirty="0"/>
              <a:t>What should it do?</a:t>
            </a:r>
          </a:p>
          <a:p>
            <a:pPr marL="342900" indent="-342900">
              <a:buFont typeface="+mj-lt"/>
              <a:buAutoNum type="arabicPeriod"/>
            </a:pPr>
            <a:r>
              <a:rPr lang="en-US" sz="2400" b="1" dirty="0">
                <a:solidFill>
                  <a:schemeClr val="accent5">
                    <a:lumMod val="50000"/>
                  </a:schemeClr>
                </a:solidFill>
              </a:rPr>
              <a:t>The Local Church </a:t>
            </a:r>
            <a:r>
              <a:rPr lang="en-US" sz="2400" dirty="0"/>
              <a:t>desires to attract and retain youth and young adults.</a:t>
            </a:r>
            <a:r>
              <a:rPr lang="en-US" sz="2400" b="1" dirty="0">
                <a:solidFill>
                  <a:schemeClr val="accent5">
                    <a:lumMod val="50000"/>
                  </a:schemeClr>
                </a:solidFill>
              </a:rPr>
              <a:t> </a:t>
            </a:r>
            <a:r>
              <a:rPr lang="en-US" sz="2400" b="1" dirty="0"/>
              <a:t>What should it do?</a:t>
            </a:r>
          </a:p>
          <a:p>
            <a:pPr marL="342900" indent="-342900">
              <a:buFont typeface="+mj-lt"/>
              <a:buAutoNum type="arabicPeriod"/>
            </a:pPr>
            <a:r>
              <a:rPr lang="en-US" sz="2400" b="1" dirty="0">
                <a:solidFill>
                  <a:schemeClr val="accent5">
                    <a:lumMod val="50000"/>
                  </a:schemeClr>
                </a:solidFill>
              </a:rPr>
              <a:t>The Laity</a:t>
            </a:r>
            <a:r>
              <a:rPr lang="en-US" sz="2400" dirty="0"/>
              <a:t> seek to “Serve with Integrity, Strive for Excellence.” </a:t>
            </a:r>
            <a:r>
              <a:rPr lang="en-US" sz="2400" b="1" dirty="0"/>
              <a:t>What should they do?</a:t>
            </a:r>
          </a:p>
        </p:txBody>
      </p:sp>
      <p:pic>
        <p:nvPicPr>
          <p:cNvPr id="3" name="Picture 2" descr="A picture containing logo&#10;&#10;Description automatically generated">
            <a:extLst>
              <a:ext uri="{FF2B5EF4-FFF2-40B4-BE49-F238E27FC236}">
                <a16:creationId xmlns:a16="http://schemas.microsoft.com/office/drawing/2014/main" id="{E0205333-34E7-0A37-9D8D-F25C881587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0863" y="5867400"/>
            <a:ext cx="822007" cy="822007"/>
          </a:xfrm>
          <a:prstGeom prst="ellipse">
            <a:avLst/>
          </a:prstGeom>
          <a:solidFill>
            <a:srgbClr val="FFFFFF"/>
          </a:solidFill>
          <a:ln>
            <a:solidFill>
              <a:srgbClr val="FFFFFF"/>
            </a:solidFill>
          </a:ln>
        </p:spPr>
      </p:pic>
      <p:sp>
        <p:nvSpPr>
          <p:cNvPr id="5" name="Rectangle 2">
            <a:extLst>
              <a:ext uri="{FF2B5EF4-FFF2-40B4-BE49-F238E27FC236}">
                <a16:creationId xmlns:a16="http://schemas.microsoft.com/office/drawing/2014/main" id="{71FCD501-2391-326A-7256-3C15589096DE}"/>
              </a:ext>
            </a:extLst>
          </p:cNvPr>
          <p:cNvSpPr>
            <a:spLocks noGrp="1" noChangeArrowheads="1"/>
          </p:cNvSpPr>
          <p:nvPr>
            <p:ph type="title"/>
          </p:nvPr>
        </p:nvSpPr>
        <p:spPr>
          <a:xfrm>
            <a:off x="381000" y="457200"/>
            <a:ext cx="6767512" cy="719138"/>
          </a:xfrm>
        </p:spPr>
        <p:txBody>
          <a:bodyPr/>
          <a:lstStyle/>
          <a:p>
            <a:r>
              <a:rPr lang="en-US" sz="2800" b="1" u="sng" dirty="0"/>
              <a:t>Other friends need help, too!</a:t>
            </a:r>
            <a:endParaRPr lang="uk-UA" sz="2800" b="1" u="sng" dirty="0"/>
          </a:p>
        </p:txBody>
      </p:sp>
    </p:spTree>
    <p:extLst>
      <p:ext uri="{BB962C8B-B14F-4D97-AF65-F5344CB8AC3E}">
        <p14:creationId xmlns:p14="http://schemas.microsoft.com/office/powerpoint/2010/main" val="3961548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556098" y="533400"/>
            <a:ext cx="6767512" cy="719138"/>
          </a:xfrm>
        </p:spPr>
        <p:txBody>
          <a:bodyPr/>
          <a:lstStyle/>
          <a:p>
            <a:r>
              <a:rPr lang="en-US" sz="2800" b="1" dirty="0"/>
              <a:t>Hebrews 12:1-2 (NIV)</a:t>
            </a:r>
            <a:endParaRPr lang="uk-UA" sz="2800" b="1" dirty="0"/>
          </a:p>
        </p:txBody>
      </p:sp>
      <p:sp>
        <p:nvSpPr>
          <p:cNvPr id="281603" name="Rectangle 3"/>
          <p:cNvSpPr>
            <a:spLocks noGrp="1" noChangeArrowheads="1"/>
          </p:cNvSpPr>
          <p:nvPr>
            <p:ph type="body" idx="1"/>
          </p:nvPr>
        </p:nvSpPr>
        <p:spPr>
          <a:xfrm>
            <a:off x="533400" y="1176338"/>
            <a:ext cx="8382000" cy="3090862"/>
          </a:xfrm>
        </p:spPr>
        <p:txBody>
          <a:bodyPr/>
          <a:lstStyle/>
          <a:p>
            <a:pPr marL="0" indent="0">
              <a:buNone/>
            </a:pPr>
            <a:r>
              <a:rPr lang="en-US" b="0" i="0" dirty="0">
                <a:solidFill>
                  <a:srgbClr val="000000"/>
                </a:solidFill>
                <a:effectLst/>
                <a:latin typeface="system-ui"/>
              </a:rPr>
              <a:t>“Therefore, since we are surrounded by such a </a:t>
            </a:r>
            <a:r>
              <a:rPr lang="en-US" b="1" i="1" u="sng" dirty="0">
                <a:solidFill>
                  <a:schemeClr val="accent5">
                    <a:lumMod val="50000"/>
                  </a:schemeClr>
                </a:solidFill>
                <a:effectLst/>
                <a:latin typeface="system-ui"/>
              </a:rPr>
              <a:t>great cloud of witnesses,</a:t>
            </a:r>
            <a:r>
              <a:rPr lang="en-US" b="0" i="0" dirty="0">
                <a:solidFill>
                  <a:srgbClr val="000000"/>
                </a:solidFill>
                <a:effectLst/>
                <a:latin typeface="system-ui"/>
              </a:rPr>
              <a:t> let us </a:t>
            </a:r>
            <a:r>
              <a:rPr lang="en-US" b="1" i="1" u="sng" dirty="0">
                <a:solidFill>
                  <a:schemeClr val="accent5">
                    <a:lumMod val="50000"/>
                  </a:schemeClr>
                </a:solidFill>
                <a:effectLst/>
                <a:latin typeface="system-ui"/>
              </a:rPr>
              <a:t>throw off everything that hinders</a:t>
            </a:r>
            <a:r>
              <a:rPr lang="en-US" b="1" i="0" dirty="0">
                <a:solidFill>
                  <a:srgbClr val="000000"/>
                </a:solidFill>
                <a:effectLst/>
                <a:latin typeface="system-ui"/>
              </a:rPr>
              <a:t> </a:t>
            </a:r>
            <a:r>
              <a:rPr lang="en-US" b="0" i="0" dirty="0">
                <a:solidFill>
                  <a:srgbClr val="000000"/>
                </a:solidFill>
                <a:effectLst/>
                <a:latin typeface="system-ui"/>
              </a:rPr>
              <a:t>and the sin that so easily entangles. And let us run with perseverance the race marked out for us, </a:t>
            </a:r>
            <a:r>
              <a:rPr lang="en-US" b="1" i="1" u="sng" dirty="0">
                <a:solidFill>
                  <a:schemeClr val="accent5">
                    <a:lumMod val="50000"/>
                  </a:schemeClr>
                </a:solidFill>
                <a:effectLst/>
                <a:latin typeface="system-ui"/>
              </a:rPr>
              <a:t>fixing our eyes on Jesus</a:t>
            </a:r>
            <a:r>
              <a:rPr lang="en-US" b="1" i="1" dirty="0">
                <a:solidFill>
                  <a:schemeClr val="accent5">
                    <a:lumMod val="50000"/>
                  </a:schemeClr>
                </a:solidFill>
                <a:effectLst/>
                <a:latin typeface="system-ui"/>
              </a:rPr>
              <a:t>,</a:t>
            </a:r>
            <a:r>
              <a:rPr lang="en-US" b="1" i="1" dirty="0">
                <a:solidFill>
                  <a:srgbClr val="000000"/>
                </a:solidFill>
                <a:effectLst/>
                <a:latin typeface="system-ui"/>
              </a:rPr>
              <a:t> </a:t>
            </a:r>
            <a:r>
              <a:rPr lang="en-US" b="0" i="0" dirty="0">
                <a:solidFill>
                  <a:srgbClr val="000000"/>
                </a:solidFill>
                <a:effectLst/>
                <a:latin typeface="system-ui"/>
              </a:rPr>
              <a:t>the pioneer and perfecter of faith. For the joy set before him he endured the cross, scorning its shame, and sat down at the right hand of the throne of God.” (emphasis mine)</a:t>
            </a:r>
            <a:endParaRPr lang="uk-UA" dirty="0"/>
          </a:p>
        </p:txBody>
      </p:sp>
      <p:pic>
        <p:nvPicPr>
          <p:cNvPr id="2" name="Picture 1" descr="A picture containing logo&#10;&#10;Description automatically generated">
            <a:extLst>
              <a:ext uri="{FF2B5EF4-FFF2-40B4-BE49-F238E27FC236}">
                <a16:creationId xmlns:a16="http://schemas.microsoft.com/office/drawing/2014/main" id="{9EEE02AB-40A8-0C93-2B30-8469144E75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0863" y="5867400"/>
            <a:ext cx="822007" cy="822007"/>
          </a:xfrm>
          <a:prstGeom prst="rect">
            <a:avLst/>
          </a:prstGeom>
          <a:solidFill>
            <a:srgbClr val="FFFFFF"/>
          </a:solidFill>
          <a:ln>
            <a:solidFill>
              <a:srgbClr val="FFFFFF"/>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AutoShape 2"/>
          <p:cNvSpPr>
            <a:spLocks noChangeArrowheads="1"/>
          </p:cNvSpPr>
          <p:nvPr/>
        </p:nvSpPr>
        <p:spPr bwMode="auto">
          <a:xfrm rot="8099917">
            <a:off x="2124075" y="3573463"/>
            <a:ext cx="1368425" cy="647700"/>
          </a:xfrm>
          <a:custGeom>
            <a:avLst/>
            <a:gdLst>
              <a:gd name="G0" fmla="+- 15400 0 0"/>
              <a:gd name="G1" fmla="+- 5788 0 0"/>
              <a:gd name="G2" fmla="+- 21600 0 5788"/>
              <a:gd name="G3" fmla="+- 10800 0 5788"/>
              <a:gd name="G4" fmla="+- 21600 0 15400"/>
              <a:gd name="G5" fmla="*/ G4 G3 10800"/>
              <a:gd name="G6" fmla="+- 21600 0 G5"/>
              <a:gd name="T0" fmla="*/ 15400 w 21600"/>
              <a:gd name="T1" fmla="*/ 0 h 21600"/>
              <a:gd name="T2" fmla="*/ 0 w 21600"/>
              <a:gd name="T3" fmla="*/ 10800 h 21600"/>
              <a:gd name="T4" fmla="*/ 154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400" y="0"/>
                </a:moveTo>
                <a:lnTo>
                  <a:pt x="15400" y="5788"/>
                </a:lnTo>
                <a:lnTo>
                  <a:pt x="3375" y="5788"/>
                </a:lnTo>
                <a:lnTo>
                  <a:pt x="3375" y="15812"/>
                </a:lnTo>
                <a:lnTo>
                  <a:pt x="15400" y="15812"/>
                </a:lnTo>
                <a:lnTo>
                  <a:pt x="15400" y="21600"/>
                </a:lnTo>
                <a:lnTo>
                  <a:pt x="21600" y="10800"/>
                </a:lnTo>
                <a:close/>
              </a:path>
              <a:path w="21600" h="21600">
                <a:moveTo>
                  <a:pt x="1350" y="5788"/>
                </a:moveTo>
                <a:lnTo>
                  <a:pt x="1350" y="15812"/>
                </a:lnTo>
                <a:lnTo>
                  <a:pt x="2700" y="15812"/>
                </a:lnTo>
                <a:lnTo>
                  <a:pt x="2700" y="5788"/>
                </a:lnTo>
                <a:close/>
              </a:path>
              <a:path w="21600" h="21600">
                <a:moveTo>
                  <a:pt x="0" y="5788"/>
                </a:moveTo>
                <a:lnTo>
                  <a:pt x="0" y="15812"/>
                </a:lnTo>
                <a:lnTo>
                  <a:pt x="675" y="15812"/>
                </a:lnTo>
                <a:lnTo>
                  <a:pt x="675" y="5788"/>
                </a:lnTo>
                <a:close/>
              </a:path>
            </a:pathLst>
          </a:custGeom>
          <a:gradFill rotWithShape="1">
            <a:gsLst>
              <a:gs pos="0">
                <a:schemeClr val="tx1">
                  <a:gamma/>
                  <a:tint val="0"/>
                  <a:invGamma/>
                </a:schemeClr>
              </a:gs>
              <a:gs pos="100000">
                <a:schemeClr val="tx1">
                  <a:alpha val="42000"/>
                </a:schemeClr>
              </a:gs>
            </a:gsLst>
            <a:lin ang="0" scaled="1"/>
          </a:gradFill>
          <a:ln w="9525">
            <a:noFill/>
            <a:miter lim="800000"/>
            <a:headEnd/>
            <a:tailEnd/>
          </a:ln>
          <a:effectLst/>
        </p:spPr>
        <p:txBody>
          <a:bodyPr wrap="none" anchor="ctr"/>
          <a:lstStyle/>
          <a:p>
            <a:endParaRPr lang="ru-RU"/>
          </a:p>
        </p:txBody>
      </p:sp>
      <p:sp>
        <p:nvSpPr>
          <p:cNvPr id="283651" name="AutoShape 3"/>
          <p:cNvSpPr>
            <a:spLocks noChangeArrowheads="1"/>
          </p:cNvSpPr>
          <p:nvPr/>
        </p:nvSpPr>
        <p:spPr bwMode="auto">
          <a:xfrm rot="2869127">
            <a:off x="5651500" y="3573463"/>
            <a:ext cx="1368425" cy="647700"/>
          </a:xfrm>
          <a:custGeom>
            <a:avLst/>
            <a:gdLst>
              <a:gd name="G0" fmla="+- 15400 0 0"/>
              <a:gd name="G1" fmla="+- 5788 0 0"/>
              <a:gd name="G2" fmla="+- 21600 0 5788"/>
              <a:gd name="G3" fmla="+- 10800 0 5788"/>
              <a:gd name="G4" fmla="+- 21600 0 15400"/>
              <a:gd name="G5" fmla="*/ G4 G3 10800"/>
              <a:gd name="G6" fmla="+- 21600 0 G5"/>
              <a:gd name="T0" fmla="*/ 15400 w 21600"/>
              <a:gd name="T1" fmla="*/ 0 h 21600"/>
              <a:gd name="T2" fmla="*/ 0 w 21600"/>
              <a:gd name="T3" fmla="*/ 10800 h 21600"/>
              <a:gd name="T4" fmla="*/ 154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400" y="0"/>
                </a:moveTo>
                <a:lnTo>
                  <a:pt x="15400" y="5788"/>
                </a:lnTo>
                <a:lnTo>
                  <a:pt x="3375" y="5788"/>
                </a:lnTo>
                <a:lnTo>
                  <a:pt x="3375" y="15812"/>
                </a:lnTo>
                <a:lnTo>
                  <a:pt x="15400" y="15812"/>
                </a:lnTo>
                <a:lnTo>
                  <a:pt x="15400" y="21600"/>
                </a:lnTo>
                <a:lnTo>
                  <a:pt x="21600" y="10800"/>
                </a:lnTo>
                <a:close/>
              </a:path>
              <a:path w="21600" h="21600">
                <a:moveTo>
                  <a:pt x="1350" y="5788"/>
                </a:moveTo>
                <a:lnTo>
                  <a:pt x="1350" y="15812"/>
                </a:lnTo>
                <a:lnTo>
                  <a:pt x="2700" y="15812"/>
                </a:lnTo>
                <a:lnTo>
                  <a:pt x="2700" y="5788"/>
                </a:lnTo>
                <a:close/>
              </a:path>
              <a:path w="21600" h="21600">
                <a:moveTo>
                  <a:pt x="0" y="5788"/>
                </a:moveTo>
                <a:lnTo>
                  <a:pt x="0" y="15812"/>
                </a:lnTo>
                <a:lnTo>
                  <a:pt x="675" y="15812"/>
                </a:lnTo>
                <a:lnTo>
                  <a:pt x="675" y="5788"/>
                </a:lnTo>
                <a:close/>
              </a:path>
            </a:pathLst>
          </a:custGeom>
          <a:gradFill rotWithShape="1">
            <a:gsLst>
              <a:gs pos="0">
                <a:schemeClr val="tx1">
                  <a:gamma/>
                  <a:tint val="0"/>
                  <a:invGamma/>
                </a:schemeClr>
              </a:gs>
              <a:gs pos="100000">
                <a:schemeClr val="tx1">
                  <a:alpha val="42000"/>
                </a:schemeClr>
              </a:gs>
            </a:gsLst>
            <a:lin ang="0" scaled="1"/>
          </a:gradFill>
          <a:ln w="9525">
            <a:noFill/>
            <a:miter lim="800000"/>
            <a:headEnd/>
            <a:tailEnd/>
          </a:ln>
          <a:effectLst/>
        </p:spPr>
        <p:txBody>
          <a:bodyPr wrap="none" anchor="ctr"/>
          <a:lstStyle/>
          <a:p>
            <a:endParaRPr lang="ru-RU"/>
          </a:p>
        </p:txBody>
      </p:sp>
      <p:sp>
        <p:nvSpPr>
          <p:cNvPr id="283652" name="AutoShape 4"/>
          <p:cNvSpPr>
            <a:spLocks noChangeArrowheads="1"/>
          </p:cNvSpPr>
          <p:nvPr/>
        </p:nvSpPr>
        <p:spPr bwMode="auto">
          <a:xfrm rot="5400000">
            <a:off x="4213225" y="3789363"/>
            <a:ext cx="790575" cy="647700"/>
          </a:xfrm>
          <a:custGeom>
            <a:avLst/>
            <a:gdLst>
              <a:gd name="G0" fmla="+- 15400 0 0"/>
              <a:gd name="G1" fmla="+- 5788 0 0"/>
              <a:gd name="G2" fmla="+- 21600 0 5788"/>
              <a:gd name="G3" fmla="+- 10800 0 5788"/>
              <a:gd name="G4" fmla="+- 21600 0 15400"/>
              <a:gd name="G5" fmla="*/ G4 G3 10800"/>
              <a:gd name="G6" fmla="+- 21600 0 G5"/>
              <a:gd name="T0" fmla="*/ 15400 w 21600"/>
              <a:gd name="T1" fmla="*/ 0 h 21600"/>
              <a:gd name="T2" fmla="*/ 0 w 21600"/>
              <a:gd name="T3" fmla="*/ 10800 h 21600"/>
              <a:gd name="T4" fmla="*/ 154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400" y="0"/>
                </a:moveTo>
                <a:lnTo>
                  <a:pt x="15400" y="5788"/>
                </a:lnTo>
                <a:lnTo>
                  <a:pt x="3375" y="5788"/>
                </a:lnTo>
                <a:lnTo>
                  <a:pt x="3375" y="15812"/>
                </a:lnTo>
                <a:lnTo>
                  <a:pt x="15400" y="15812"/>
                </a:lnTo>
                <a:lnTo>
                  <a:pt x="15400" y="21600"/>
                </a:lnTo>
                <a:lnTo>
                  <a:pt x="21600" y="10800"/>
                </a:lnTo>
                <a:close/>
              </a:path>
              <a:path w="21600" h="21600">
                <a:moveTo>
                  <a:pt x="1350" y="5788"/>
                </a:moveTo>
                <a:lnTo>
                  <a:pt x="1350" y="15812"/>
                </a:lnTo>
                <a:lnTo>
                  <a:pt x="2700" y="15812"/>
                </a:lnTo>
                <a:lnTo>
                  <a:pt x="2700" y="5788"/>
                </a:lnTo>
                <a:close/>
              </a:path>
              <a:path w="21600" h="21600">
                <a:moveTo>
                  <a:pt x="0" y="5788"/>
                </a:moveTo>
                <a:lnTo>
                  <a:pt x="0" y="15812"/>
                </a:lnTo>
                <a:lnTo>
                  <a:pt x="675" y="15812"/>
                </a:lnTo>
                <a:lnTo>
                  <a:pt x="675" y="5788"/>
                </a:lnTo>
                <a:close/>
              </a:path>
            </a:pathLst>
          </a:custGeom>
          <a:gradFill rotWithShape="1">
            <a:gsLst>
              <a:gs pos="0">
                <a:schemeClr val="tx1">
                  <a:gamma/>
                  <a:tint val="0"/>
                  <a:invGamma/>
                </a:schemeClr>
              </a:gs>
              <a:gs pos="100000">
                <a:schemeClr val="tx1">
                  <a:alpha val="42000"/>
                </a:schemeClr>
              </a:gs>
            </a:gsLst>
            <a:lin ang="0" scaled="1"/>
          </a:gradFill>
          <a:ln w="9525">
            <a:noFill/>
            <a:miter lim="800000"/>
            <a:headEnd/>
            <a:tailEnd/>
          </a:ln>
          <a:effectLst/>
        </p:spPr>
        <p:txBody>
          <a:bodyPr wrap="none" anchor="ctr"/>
          <a:lstStyle/>
          <a:p>
            <a:endParaRPr lang="ru-RU"/>
          </a:p>
        </p:txBody>
      </p:sp>
      <p:grpSp>
        <p:nvGrpSpPr>
          <p:cNvPr id="283653" name="Group 5"/>
          <p:cNvGrpSpPr>
            <a:grpSpLocks/>
          </p:cNvGrpSpPr>
          <p:nvPr/>
        </p:nvGrpSpPr>
        <p:grpSpPr bwMode="auto">
          <a:xfrm>
            <a:off x="3132138" y="1716088"/>
            <a:ext cx="2808287" cy="2144712"/>
            <a:chOff x="1973" y="1217"/>
            <a:chExt cx="1769" cy="1351"/>
          </a:xfrm>
        </p:grpSpPr>
        <p:grpSp>
          <p:nvGrpSpPr>
            <p:cNvPr id="283654" name="Group 6"/>
            <p:cNvGrpSpPr>
              <a:grpSpLocks/>
            </p:cNvGrpSpPr>
            <p:nvPr/>
          </p:nvGrpSpPr>
          <p:grpSpPr bwMode="auto">
            <a:xfrm>
              <a:off x="1973" y="1217"/>
              <a:ext cx="1769" cy="1351"/>
              <a:chOff x="1973" y="1217"/>
              <a:chExt cx="1769" cy="1351"/>
            </a:xfrm>
          </p:grpSpPr>
          <p:grpSp>
            <p:nvGrpSpPr>
              <p:cNvPr id="283655" name="Group 7"/>
              <p:cNvGrpSpPr>
                <a:grpSpLocks/>
              </p:cNvGrpSpPr>
              <p:nvPr/>
            </p:nvGrpSpPr>
            <p:grpSpPr bwMode="auto">
              <a:xfrm>
                <a:off x="1973" y="1217"/>
                <a:ext cx="1769" cy="1351"/>
                <a:chOff x="868" y="1477"/>
                <a:chExt cx="4251" cy="2141"/>
              </a:xfrm>
            </p:grpSpPr>
            <p:sp>
              <p:nvSpPr>
                <p:cNvPr id="283656" name="Oval 8"/>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3657" name="Oval 9"/>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3658" name="Oval 10"/>
              <p:cNvSpPr>
                <a:spLocks noChangeArrowheads="1"/>
              </p:cNvSpPr>
              <p:nvPr/>
            </p:nvSpPr>
            <p:spPr bwMode="auto">
              <a:xfrm flipH="1">
                <a:off x="2115" y="1341"/>
                <a:ext cx="1487" cy="1081"/>
              </a:xfrm>
              <a:prstGeom prst="ellipse">
                <a:avLst/>
              </a:prstGeom>
              <a:solidFill>
                <a:schemeClr val="hlink"/>
              </a:solidFill>
              <a:ln w="9525">
                <a:noFill/>
                <a:round/>
                <a:headEnd/>
                <a:tailEnd/>
              </a:ln>
              <a:effectLst/>
            </p:spPr>
            <p:txBody>
              <a:bodyPr wrap="none" anchor="ctr"/>
              <a:lstStyle/>
              <a:p>
                <a:pPr algn="ctr"/>
                <a:endParaRPr lang="en-US" sz="3200" b="1">
                  <a:solidFill>
                    <a:schemeClr val="bg1"/>
                  </a:solidFill>
                </a:endParaRPr>
              </a:p>
            </p:txBody>
          </p:sp>
          <p:sp>
            <p:nvSpPr>
              <p:cNvPr id="283659" name="Oval 11"/>
              <p:cNvSpPr>
                <a:spLocks noChangeArrowheads="1"/>
              </p:cNvSpPr>
              <p:nvPr/>
            </p:nvSpPr>
            <p:spPr bwMode="auto">
              <a:xfrm flipH="1">
                <a:off x="2245" y="1389"/>
                <a:ext cx="1202" cy="710"/>
              </a:xfrm>
              <a:prstGeom prst="ellipse">
                <a:avLst/>
              </a:prstGeom>
              <a:gradFill rotWithShape="1">
                <a:gsLst>
                  <a:gs pos="0">
                    <a:schemeClr val="hlink">
                      <a:gamma/>
                      <a:tint val="49020"/>
                      <a:invGamma/>
                    </a:schemeClr>
                  </a:gs>
                  <a:gs pos="100000">
                    <a:schemeClr val="hlink">
                      <a:alpha val="37000"/>
                    </a:schemeClr>
                  </a:gs>
                </a:gsLst>
                <a:lin ang="5400000" scaled="1"/>
              </a:gradFill>
              <a:ln w="9525">
                <a:noFill/>
                <a:round/>
                <a:headEnd/>
                <a:tailEnd/>
              </a:ln>
              <a:effectLst/>
            </p:spPr>
            <p:txBody>
              <a:bodyPr wrap="none" anchor="ctr"/>
              <a:lstStyle/>
              <a:p>
                <a:pPr algn="ctr"/>
                <a:endParaRPr lang="en-US" sz="3200" b="1">
                  <a:solidFill>
                    <a:schemeClr val="bg1"/>
                  </a:solidFill>
                </a:endParaRPr>
              </a:p>
            </p:txBody>
          </p:sp>
        </p:grpSp>
        <p:sp>
          <p:nvSpPr>
            <p:cNvPr id="283660" name="Rectangle 12"/>
            <p:cNvSpPr>
              <a:spLocks noChangeArrowheads="1"/>
            </p:cNvSpPr>
            <p:nvPr/>
          </p:nvSpPr>
          <p:spPr bwMode="auto">
            <a:xfrm>
              <a:off x="2169" y="1749"/>
              <a:ext cx="1381" cy="265"/>
            </a:xfrm>
            <a:prstGeom prst="rect">
              <a:avLst/>
            </a:prstGeom>
            <a:noFill/>
            <a:ln w="9525">
              <a:noFill/>
              <a:miter lim="800000"/>
              <a:headEnd/>
              <a:tailEnd/>
            </a:ln>
            <a:effectLst/>
          </p:spPr>
          <p:txBody>
            <a:bodyPr wrap="none">
              <a:spAutoFit/>
            </a:bodyPr>
            <a:lstStyle/>
            <a:p>
              <a:r>
                <a:rPr lang="en-US" sz="3200" b="1" baseline="-25000" dirty="0">
                  <a:solidFill>
                    <a:schemeClr val="bg1"/>
                  </a:solidFill>
                  <a:ea typeface="굴림" charset="-127"/>
                </a:rPr>
                <a:t>Hebrews 12:1-2</a:t>
              </a:r>
              <a:endParaRPr lang="en-US" sz="3200" b="1" baseline="-25000" dirty="0">
                <a:solidFill>
                  <a:schemeClr val="bg1"/>
                </a:solidFill>
              </a:endParaRPr>
            </a:p>
          </p:txBody>
        </p:sp>
      </p:grpSp>
      <p:grpSp>
        <p:nvGrpSpPr>
          <p:cNvPr id="283661" name="Group 13"/>
          <p:cNvGrpSpPr>
            <a:grpSpLocks/>
          </p:cNvGrpSpPr>
          <p:nvPr/>
        </p:nvGrpSpPr>
        <p:grpSpPr bwMode="auto">
          <a:xfrm>
            <a:off x="684213" y="4149725"/>
            <a:ext cx="1800225" cy="1576388"/>
            <a:chOff x="431" y="2750"/>
            <a:chExt cx="1134" cy="993"/>
          </a:xfrm>
        </p:grpSpPr>
        <p:grpSp>
          <p:nvGrpSpPr>
            <p:cNvPr id="283662" name="Group 14"/>
            <p:cNvGrpSpPr>
              <a:grpSpLocks/>
            </p:cNvGrpSpPr>
            <p:nvPr/>
          </p:nvGrpSpPr>
          <p:grpSpPr bwMode="auto">
            <a:xfrm>
              <a:off x="431" y="2750"/>
              <a:ext cx="1134" cy="993"/>
              <a:chOff x="431" y="2750"/>
              <a:chExt cx="1134" cy="993"/>
            </a:xfrm>
          </p:grpSpPr>
          <p:grpSp>
            <p:nvGrpSpPr>
              <p:cNvPr id="283663" name="Group 15"/>
              <p:cNvGrpSpPr>
                <a:grpSpLocks/>
              </p:cNvGrpSpPr>
              <p:nvPr/>
            </p:nvGrpSpPr>
            <p:grpSpPr bwMode="auto">
              <a:xfrm>
                <a:off x="431" y="2750"/>
                <a:ext cx="1134" cy="993"/>
                <a:chOff x="868" y="1477"/>
                <a:chExt cx="4251" cy="2141"/>
              </a:xfrm>
            </p:grpSpPr>
            <p:sp>
              <p:nvSpPr>
                <p:cNvPr id="283664" name="Oval 16"/>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3665" name="Oval 17"/>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3666" name="Oval 18"/>
              <p:cNvSpPr>
                <a:spLocks noChangeArrowheads="1"/>
              </p:cNvSpPr>
              <p:nvPr/>
            </p:nvSpPr>
            <p:spPr bwMode="auto">
              <a:xfrm flipH="1">
                <a:off x="522" y="2840"/>
                <a:ext cx="953" cy="798"/>
              </a:xfrm>
              <a:prstGeom prst="ellipse">
                <a:avLst/>
              </a:prstGeom>
              <a:solidFill>
                <a:schemeClr val="accent2"/>
              </a:solidFill>
              <a:ln w="9525">
                <a:noFill/>
                <a:round/>
                <a:headEnd/>
                <a:tailEnd/>
              </a:ln>
              <a:effectLst/>
            </p:spPr>
            <p:txBody>
              <a:bodyPr wrap="none" anchor="ctr"/>
              <a:lstStyle/>
              <a:p>
                <a:pPr algn="ctr"/>
                <a:endParaRPr lang="en-US" sz="2000" b="1">
                  <a:solidFill>
                    <a:schemeClr val="bg1"/>
                  </a:solidFill>
                </a:endParaRPr>
              </a:p>
            </p:txBody>
          </p:sp>
          <p:sp>
            <p:nvSpPr>
              <p:cNvPr id="283667" name="Oval 19"/>
              <p:cNvSpPr>
                <a:spLocks noChangeArrowheads="1"/>
              </p:cNvSpPr>
              <p:nvPr/>
            </p:nvSpPr>
            <p:spPr bwMode="auto">
              <a:xfrm flipH="1">
                <a:off x="611" y="2862"/>
                <a:ext cx="771" cy="522"/>
              </a:xfrm>
              <a:prstGeom prst="ellipse">
                <a:avLst/>
              </a:prstGeom>
              <a:gradFill rotWithShape="1">
                <a:gsLst>
                  <a:gs pos="0">
                    <a:schemeClr val="accent2">
                      <a:gamma/>
                      <a:tint val="35686"/>
                      <a:invGamma/>
                    </a:schemeClr>
                  </a:gs>
                  <a:gs pos="100000">
                    <a:schemeClr val="accent2">
                      <a:alpha val="37000"/>
                    </a:schemeClr>
                  </a:gs>
                </a:gsLst>
                <a:lin ang="5400000" scaled="1"/>
              </a:gradFill>
              <a:ln w="9525">
                <a:noFill/>
                <a:round/>
                <a:headEnd/>
                <a:tailEnd/>
              </a:ln>
              <a:effectLst/>
            </p:spPr>
            <p:txBody>
              <a:bodyPr wrap="none" anchor="ctr"/>
              <a:lstStyle/>
              <a:p>
                <a:pPr algn="ctr"/>
                <a:endParaRPr lang="en-US" sz="2000" b="1">
                  <a:solidFill>
                    <a:schemeClr val="bg1"/>
                  </a:solidFill>
                </a:endParaRPr>
              </a:p>
            </p:txBody>
          </p:sp>
        </p:grpSp>
        <p:sp>
          <p:nvSpPr>
            <p:cNvPr id="283668" name="Rectangle 20"/>
            <p:cNvSpPr>
              <a:spLocks noChangeArrowheads="1"/>
            </p:cNvSpPr>
            <p:nvPr/>
          </p:nvSpPr>
          <p:spPr bwMode="auto">
            <a:xfrm>
              <a:off x="595" y="2919"/>
              <a:ext cx="771" cy="420"/>
            </a:xfrm>
            <a:prstGeom prst="rect">
              <a:avLst/>
            </a:prstGeom>
            <a:noFill/>
            <a:ln w="9525">
              <a:noFill/>
              <a:miter lim="800000"/>
              <a:headEnd/>
              <a:tailEnd/>
            </a:ln>
            <a:effectLst/>
          </p:spPr>
          <p:txBody>
            <a:bodyPr>
              <a:spAutoFit/>
            </a:bodyPr>
            <a:lstStyle/>
            <a:p>
              <a:pPr algn="ctr"/>
              <a:r>
                <a:rPr lang="en-US" altLang="ko-KR" sz="2800" b="1" baseline="-25000" dirty="0">
                  <a:solidFill>
                    <a:schemeClr val="bg1"/>
                  </a:solidFill>
                  <a:ea typeface="굴림" charset="-127"/>
                </a:rPr>
                <a:t>The Cloud</a:t>
              </a:r>
              <a:endParaRPr lang="en-US" sz="2800" b="1" baseline="-25000" dirty="0">
                <a:solidFill>
                  <a:schemeClr val="bg1"/>
                </a:solidFill>
              </a:endParaRPr>
            </a:p>
          </p:txBody>
        </p:sp>
      </p:grpSp>
      <p:grpSp>
        <p:nvGrpSpPr>
          <p:cNvPr id="283669" name="Group 21"/>
          <p:cNvGrpSpPr>
            <a:grpSpLocks/>
          </p:cNvGrpSpPr>
          <p:nvPr/>
        </p:nvGrpSpPr>
        <p:grpSpPr bwMode="auto">
          <a:xfrm>
            <a:off x="6659563" y="4149725"/>
            <a:ext cx="1800225" cy="1576388"/>
            <a:chOff x="4195" y="2750"/>
            <a:chExt cx="1134" cy="993"/>
          </a:xfrm>
        </p:grpSpPr>
        <p:grpSp>
          <p:nvGrpSpPr>
            <p:cNvPr id="283670" name="Group 22"/>
            <p:cNvGrpSpPr>
              <a:grpSpLocks/>
            </p:cNvGrpSpPr>
            <p:nvPr/>
          </p:nvGrpSpPr>
          <p:grpSpPr bwMode="auto">
            <a:xfrm>
              <a:off x="4195" y="2750"/>
              <a:ext cx="1134" cy="993"/>
              <a:chOff x="4195" y="2750"/>
              <a:chExt cx="1134" cy="993"/>
            </a:xfrm>
          </p:grpSpPr>
          <p:grpSp>
            <p:nvGrpSpPr>
              <p:cNvPr id="283671" name="Group 23"/>
              <p:cNvGrpSpPr>
                <a:grpSpLocks/>
              </p:cNvGrpSpPr>
              <p:nvPr/>
            </p:nvGrpSpPr>
            <p:grpSpPr bwMode="auto">
              <a:xfrm>
                <a:off x="4195" y="2750"/>
                <a:ext cx="1134" cy="993"/>
                <a:chOff x="868" y="1477"/>
                <a:chExt cx="4251" cy="2141"/>
              </a:xfrm>
            </p:grpSpPr>
            <p:sp>
              <p:nvSpPr>
                <p:cNvPr id="283672" name="Oval 24"/>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3673" name="Oval 25"/>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3674" name="Oval 26"/>
              <p:cNvSpPr>
                <a:spLocks noChangeArrowheads="1"/>
              </p:cNvSpPr>
              <p:nvPr/>
            </p:nvSpPr>
            <p:spPr bwMode="auto">
              <a:xfrm flipH="1">
                <a:off x="4285" y="2841"/>
                <a:ext cx="953" cy="791"/>
              </a:xfrm>
              <a:prstGeom prst="ellipse">
                <a:avLst/>
              </a:prstGeom>
              <a:solidFill>
                <a:schemeClr val="bg2"/>
              </a:solidFill>
              <a:ln w="9525">
                <a:noFill/>
                <a:round/>
                <a:headEnd/>
                <a:tailEnd/>
              </a:ln>
              <a:effectLst/>
            </p:spPr>
            <p:txBody>
              <a:bodyPr wrap="none" anchor="ctr"/>
              <a:lstStyle/>
              <a:p>
                <a:pPr algn="ctr"/>
                <a:endParaRPr lang="en-US" sz="2000" b="1">
                  <a:solidFill>
                    <a:schemeClr val="bg1"/>
                  </a:solidFill>
                </a:endParaRPr>
              </a:p>
            </p:txBody>
          </p:sp>
          <p:sp>
            <p:nvSpPr>
              <p:cNvPr id="283675" name="Oval 27"/>
              <p:cNvSpPr>
                <a:spLocks noChangeArrowheads="1"/>
              </p:cNvSpPr>
              <p:nvPr/>
            </p:nvSpPr>
            <p:spPr bwMode="auto">
              <a:xfrm flipH="1">
                <a:off x="4375" y="2865"/>
                <a:ext cx="771" cy="522"/>
              </a:xfrm>
              <a:prstGeom prst="ellipse">
                <a:avLst/>
              </a:prstGeom>
              <a:gradFill rotWithShape="1">
                <a:gsLst>
                  <a:gs pos="0">
                    <a:schemeClr val="bg2">
                      <a:gamma/>
                      <a:tint val="35686"/>
                      <a:invGamma/>
                    </a:schemeClr>
                  </a:gs>
                  <a:gs pos="100000">
                    <a:schemeClr val="bg2">
                      <a:alpha val="37000"/>
                    </a:schemeClr>
                  </a:gs>
                </a:gsLst>
                <a:lin ang="5400000" scaled="1"/>
              </a:gradFill>
              <a:ln w="9525">
                <a:noFill/>
                <a:round/>
                <a:headEnd/>
                <a:tailEnd/>
              </a:ln>
              <a:effectLst/>
            </p:spPr>
            <p:txBody>
              <a:bodyPr wrap="none" anchor="ctr"/>
              <a:lstStyle/>
              <a:p>
                <a:pPr algn="ctr"/>
                <a:endParaRPr lang="en-US" sz="2000" b="1">
                  <a:solidFill>
                    <a:schemeClr val="bg1"/>
                  </a:solidFill>
                </a:endParaRPr>
              </a:p>
            </p:txBody>
          </p:sp>
        </p:grpSp>
        <p:sp>
          <p:nvSpPr>
            <p:cNvPr id="283676" name="Rectangle 28"/>
            <p:cNvSpPr>
              <a:spLocks noChangeArrowheads="1"/>
            </p:cNvSpPr>
            <p:nvPr/>
          </p:nvSpPr>
          <p:spPr bwMode="auto">
            <a:xfrm>
              <a:off x="4378" y="2952"/>
              <a:ext cx="771" cy="420"/>
            </a:xfrm>
            <a:prstGeom prst="rect">
              <a:avLst/>
            </a:prstGeom>
            <a:noFill/>
            <a:ln w="9525">
              <a:noFill/>
              <a:miter lim="800000"/>
              <a:headEnd/>
              <a:tailEnd/>
            </a:ln>
            <a:effectLst/>
          </p:spPr>
          <p:txBody>
            <a:bodyPr>
              <a:spAutoFit/>
            </a:bodyPr>
            <a:lstStyle/>
            <a:p>
              <a:pPr algn="ctr"/>
              <a:r>
                <a:rPr lang="en-US" altLang="ko-KR" sz="2800" b="1" baseline="-25000" dirty="0">
                  <a:solidFill>
                    <a:schemeClr val="bg1"/>
                  </a:solidFill>
                  <a:ea typeface="굴림" charset="-127"/>
                </a:rPr>
                <a:t>The Focus</a:t>
              </a:r>
              <a:endParaRPr lang="en-US" sz="2800" b="1" baseline="-25000" dirty="0">
                <a:solidFill>
                  <a:schemeClr val="bg1"/>
                </a:solidFill>
              </a:endParaRPr>
            </a:p>
          </p:txBody>
        </p:sp>
      </p:grpSp>
      <p:grpSp>
        <p:nvGrpSpPr>
          <p:cNvPr id="283677" name="Group 29"/>
          <p:cNvGrpSpPr>
            <a:grpSpLocks/>
          </p:cNvGrpSpPr>
          <p:nvPr/>
        </p:nvGrpSpPr>
        <p:grpSpPr bwMode="auto">
          <a:xfrm>
            <a:off x="3708400" y="4805363"/>
            <a:ext cx="1800225" cy="1576387"/>
            <a:chOff x="1111" y="1394"/>
            <a:chExt cx="1134" cy="993"/>
          </a:xfrm>
        </p:grpSpPr>
        <p:grpSp>
          <p:nvGrpSpPr>
            <p:cNvPr id="283678" name="Group 30"/>
            <p:cNvGrpSpPr>
              <a:grpSpLocks/>
            </p:cNvGrpSpPr>
            <p:nvPr/>
          </p:nvGrpSpPr>
          <p:grpSpPr bwMode="auto">
            <a:xfrm>
              <a:off x="1111" y="1394"/>
              <a:ext cx="1134" cy="993"/>
              <a:chOff x="2336" y="3117"/>
              <a:chExt cx="1134" cy="993"/>
            </a:xfrm>
          </p:grpSpPr>
          <p:grpSp>
            <p:nvGrpSpPr>
              <p:cNvPr id="283679" name="Group 31"/>
              <p:cNvGrpSpPr>
                <a:grpSpLocks/>
              </p:cNvGrpSpPr>
              <p:nvPr/>
            </p:nvGrpSpPr>
            <p:grpSpPr bwMode="auto">
              <a:xfrm>
                <a:off x="2336" y="3117"/>
                <a:ext cx="1134" cy="993"/>
                <a:chOff x="868" y="1477"/>
                <a:chExt cx="4251" cy="2141"/>
              </a:xfrm>
            </p:grpSpPr>
            <p:sp>
              <p:nvSpPr>
                <p:cNvPr id="283680" name="Oval 32"/>
                <p:cNvSpPr>
                  <a:spLocks noChangeArrowheads="1"/>
                </p:cNvSpPr>
                <p:nvPr/>
              </p:nvSpPr>
              <p:spPr bwMode="auto">
                <a:xfrm>
                  <a:off x="868" y="1477"/>
                  <a:ext cx="4251" cy="2141"/>
                </a:xfrm>
                <a:prstGeom prst="ellipse">
                  <a:avLst/>
                </a:prstGeom>
                <a:solidFill>
                  <a:schemeClr val="folHlink"/>
                </a:solidFill>
                <a:ln w="9525">
                  <a:noFill/>
                  <a:round/>
                  <a:headEnd/>
                  <a:tailEnd/>
                </a:ln>
                <a:effectLst/>
              </p:spPr>
              <p:txBody>
                <a:bodyPr wrap="none" anchor="ctr"/>
                <a:lstStyle/>
                <a:p>
                  <a:endParaRPr lang="ru-RU"/>
                </a:p>
              </p:txBody>
            </p:sp>
            <p:sp>
              <p:nvSpPr>
                <p:cNvPr id="283681" name="Oval 33"/>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a:effectLst/>
              </p:spPr>
              <p:txBody>
                <a:bodyPr wrap="none" anchor="ctr"/>
                <a:lstStyle/>
                <a:p>
                  <a:endParaRPr lang="ru-RU"/>
                </a:p>
              </p:txBody>
            </p:sp>
          </p:grpSp>
          <p:sp>
            <p:nvSpPr>
              <p:cNvPr id="283682" name="Oval 34"/>
              <p:cNvSpPr>
                <a:spLocks noChangeArrowheads="1"/>
              </p:cNvSpPr>
              <p:nvPr/>
            </p:nvSpPr>
            <p:spPr bwMode="auto">
              <a:xfrm flipH="1">
                <a:off x="2427" y="3208"/>
                <a:ext cx="953" cy="795"/>
              </a:xfrm>
              <a:prstGeom prst="ellipse">
                <a:avLst/>
              </a:prstGeom>
              <a:solidFill>
                <a:schemeClr val="accent1"/>
              </a:solidFill>
              <a:ln w="9525">
                <a:noFill/>
                <a:round/>
                <a:headEnd/>
                <a:tailEnd/>
              </a:ln>
              <a:effectLst/>
            </p:spPr>
            <p:txBody>
              <a:bodyPr wrap="none" anchor="ctr"/>
              <a:lstStyle/>
              <a:p>
                <a:pPr algn="ctr"/>
                <a:endParaRPr lang="en-US" sz="2000" b="1">
                  <a:solidFill>
                    <a:schemeClr val="bg1"/>
                  </a:solidFill>
                </a:endParaRPr>
              </a:p>
            </p:txBody>
          </p:sp>
          <p:sp>
            <p:nvSpPr>
              <p:cNvPr id="283683" name="Oval 35"/>
              <p:cNvSpPr>
                <a:spLocks noChangeArrowheads="1"/>
              </p:cNvSpPr>
              <p:nvPr/>
            </p:nvSpPr>
            <p:spPr bwMode="auto">
              <a:xfrm flipH="1">
                <a:off x="2515" y="3229"/>
                <a:ext cx="771" cy="522"/>
              </a:xfrm>
              <a:prstGeom prst="ellipse">
                <a:avLst/>
              </a:prstGeom>
              <a:gradFill rotWithShape="1">
                <a:gsLst>
                  <a:gs pos="0">
                    <a:schemeClr val="accent1">
                      <a:gamma/>
                      <a:tint val="42353"/>
                      <a:invGamma/>
                    </a:schemeClr>
                  </a:gs>
                  <a:gs pos="100000">
                    <a:schemeClr val="accent1">
                      <a:alpha val="37000"/>
                    </a:schemeClr>
                  </a:gs>
                </a:gsLst>
                <a:lin ang="5400000" scaled="1"/>
              </a:gradFill>
              <a:ln w="9525">
                <a:noFill/>
                <a:round/>
                <a:headEnd/>
                <a:tailEnd/>
              </a:ln>
              <a:effectLst/>
            </p:spPr>
            <p:txBody>
              <a:bodyPr wrap="none" anchor="ctr"/>
              <a:lstStyle/>
              <a:p>
                <a:pPr algn="ctr"/>
                <a:endParaRPr lang="en-US" sz="2000" b="1">
                  <a:solidFill>
                    <a:schemeClr val="bg1"/>
                  </a:solidFill>
                </a:endParaRPr>
              </a:p>
            </p:txBody>
          </p:sp>
        </p:grpSp>
        <p:sp>
          <p:nvSpPr>
            <p:cNvPr id="283684" name="Rectangle 36"/>
            <p:cNvSpPr>
              <a:spLocks noChangeArrowheads="1"/>
            </p:cNvSpPr>
            <p:nvPr/>
          </p:nvSpPr>
          <p:spPr bwMode="auto">
            <a:xfrm>
              <a:off x="1295" y="1607"/>
              <a:ext cx="771" cy="420"/>
            </a:xfrm>
            <a:prstGeom prst="rect">
              <a:avLst/>
            </a:prstGeom>
            <a:noFill/>
            <a:ln w="9525">
              <a:noFill/>
              <a:miter lim="800000"/>
              <a:headEnd/>
              <a:tailEnd/>
            </a:ln>
            <a:effectLst/>
          </p:spPr>
          <p:txBody>
            <a:bodyPr>
              <a:spAutoFit/>
            </a:bodyPr>
            <a:lstStyle/>
            <a:p>
              <a:pPr algn="ctr"/>
              <a:r>
                <a:rPr lang="en-US" altLang="ko-KR" sz="2800" b="1" baseline="-25000" dirty="0">
                  <a:solidFill>
                    <a:schemeClr val="bg1"/>
                  </a:solidFill>
                  <a:ea typeface="굴림" charset="-127"/>
                </a:rPr>
                <a:t>The Duckie</a:t>
              </a:r>
              <a:endParaRPr lang="en-US" sz="2800" b="1" baseline="-25000" dirty="0">
                <a:solidFill>
                  <a:schemeClr val="bg1"/>
                </a:solidFill>
              </a:endParaRPr>
            </a:p>
          </p:txBody>
        </p:sp>
      </p:grpSp>
      <p:sp>
        <p:nvSpPr>
          <p:cNvPr id="2" name="Rectangle 2">
            <a:extLst>
              <a:ext uri="{FF2B5EF4-FFF2-40B4-BE49-F238E27FC236}">
                <a16:creationId xmlns:a16="http://schemas.microsoft.com/office/drawing/2014/main" id="{BEBB4F8B-1A36-6D1D-45D1-19E74EA99FB4}"/>
              </a:ext>
            </a:extLst>
          </p:cNvPr>
          <p:cNvSpPr txBox="1">
            <a:spLocks noChangeArrowheads="1"/>
          </p:cNvSpPr>
          <p:nvPr/>
        </p:nvSpPr>
        <p:spPr bwMode="auto">
          <a:xfrm>
            <a:off x="192087" y="18893"/>
            <a:ext cx="7616825" cy="841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a:solidFill>
                  <a:srgbClr val="080808"/>
                </a:solidFill>
                <a:latin typeface="+mj-lt"/>
                <a:ea typeface="+mj-ea"/>
                <a:cs typeface="+mj-cs"/>
              </a:defRPr>
            </a:lvl1pPr>
            <a:lvl2pPr algn="l" rtl="0" eaLnBrk="1" fontAlgn="base" hangingPunct="1">
              <a:spcBef>
                <a:spcPct val="0"/>
              </a:spcBef>
              <a:spcAft>
                <a:spcPct val="0"/>
              </a:spcAft>
              <a:defRPr sz="2400">
                <a:solidFill>
                  <a:srgbClr val="080808"/>
                </a:solidFill>
                <a:latin typeface="Arial" charset="0"/>
              </a:defRPr>
            </a:lvl2pPr>
            <a:lvl3pPr algn="l" rtl="0" eaLnBrk="1" fontAlgn="base" hangingPunct="1">
              <a:spcBef>
                <a:spcPct val="0"/>
              </a:spcBef>
              <a:spcAft>
                <a:spcPct val="0"/>
              </a:spcAft>
              <a:defRPr sz="2400">
                <a:solidFill>
                  <a:srgbClr val="080808"/>
                </a:solidFill>
                <a:latin typeface="Arial" charset="0"/>
              </a:defRPr>
            </a:lvl3pPr>
            <a:lvl4pPr algn="l" rtl="0" eaLnBrk="1" fontAlgn="base" hangingPunct="1">
              <a:spcBef>
                <a:spcPct val="0"/>
              </a:spcBef>
              <a:spcAft>
                <a:spcPct val="0"/>
              </a:spcAft>
              <a:defRPr sz="2400">
                <a:solidFill>
                  <a:srgbClr val="080808"/>
                </a:solidFill>
                <a:latin typeface="Arial" charset="0"/>
              </a:defRPr>
            </a:lvl4pPr>
            <a:lvl5pPr algn="l" rtl="0" eaLnBrk="1" fontAlgn="base" hangingPunct="1">
              <a:spcBef>
                <a:spcPct val="0"/>
              </a:spcBef>
              <a:spcAft>
                <a:spcPct val="0"/>
              </a:spcAft>
              <a:defRPr sz="2400">
                <a:solidFill>
                  <a:srgbClr val="080808"/>
                </a:solidFill>
                <a:latin typeface="Arial" charset="0"/>
              </a:defRPr>
            </a:lvl5pPr>
            <a:lvl6pPr marL="457200" algn="l" rtl="0" eaLnBrk="1" fontAlgn="base" hangingPunct="1">
              <a:spcBef>
                <a:spcPct val="0"/>
              </a:spcBef>
              <a:spcAft>
                <a:spcPct val="0"/>
              </a:spcAft>
              <a:defRPr sz="2400">
                <a:solidFill>
                  <a:srgbClr val="080808"/>
                </a:solidFill>
                <a:latin typeface="Arial" charset="0"/>
              </a:defRPr>
            </a:lvl6pPr>
            <a:lvl7pPr marL="914400" algn="l" rtl="0" eaLnBrk="1" fontAlgn="base" hangingPunct="1">
              <a:spcBef>
                <a:spcPct val="0"/>
              </a:spcBef>
              <a:spcAft>
                <a:spcPct val="0"/>
              </a:spcAft>
              <a:defRPr sz="2400">
                <a:solidFill>
                  <a:srgbClr val="080808"/>
                </a:solidFill>
                <a:latin typeface="Arial" charset="0"/>
              </a:defRPr>
            </a:lvl7pPr>
            <a:lvl8pPr marL="1371600" algn="l" rtl="0" eaLnBrk="1" fontAlgn="base" hangingPunct="1">
              <a:spcBef>
                <a:spcPct val="0"/>
              </a:spcBef>
              <a:spcAft>
                <a:spcPct val="0"/>
              </a:spcAft>
              <a:defRPr sz="2400">
                <a:solidFill>
                  <a:srgbClr val="080808"/>
                </a:solidFill>
                <a:latin typeface="Arial" charset="0"/>
              </a:defRPr>
            </a:lvl8pPr>
            <a:lvl9pPr marL="1828800" algn="l" rtl="0" eaLnBrk="1" fontAlgn="base" hangingPunct="1">
              <a:spcBef>
                <a:spcPct val="0"/>
              </a:spcBef>
              <a:spcAft>
                <a:spcPct val="0"/>
              </a:spcAft>
              <a:defRPr sz="2400">
                <a:solidFill>
                  <a:srgbClr val="080808"/>
                </a:solidFill>
                <a:latin typeface="Arial" charset="0"/>
              </a:defRPr>
            </a:lvl9pPr>
          </a:lstStyle>
          <a:p>
            <a:r>
              <a:rPr lang="en-US" i="1" kern="0" dirty="0"/>
              <a:t>To Serve with Integrity and Strive for Excellence…</a:t>
            </a:r>
            <a:endParaRPr lang="uk-UA" sz="3600" i="1" kern="0" dirty="0"/>
          </a:p>
        </p:txBody>
      </p:sp>
      <p:sp>
        <p:nvSpPr>
          <p:cNvPr id="3" name="Rectangle 3">
            <a:extLst>
              <a:ext uri="{FF2B5EF4-FFF2-40B4-BE49-F238E27FC236}">
                <a16:creationId xmlns:a16="http://schemas.microsoft.com/office/drawing/2014/main" id="{77263264-D8F1-3AF7-604F-31D200398242}"/>
              </a:ext>
            </a:extLst>
          </p:cNvPr>
          <p:cNvSpPr txBox="1">
            <a:spLocks noChangeArrowheads="1"/>
          </p:cNvSpPr>
          <p:nvPr/>
        </p:nvSpPr>
        <p:spPr bwMode="auto">
          <a:xfrm>
            <a:off x="3820537" y="975290"/>
            <a:ext cx="5117830" cy="536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bg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2"/>
                </a:solidFill>
                <a:latin typeface="+mn-lt"/>
              </a:defRPr>
            </a:lvl2pPr>
            <a:lvl3pPr marL="1143000" indent="-228600" algn="l" rtl="0" eaLnBrk="1" fontAlgn="base" hangingPunct="1">
              <a:spcBef>
                <a:spcPct val="20000"/>
              </a:spcBef>
              <a:spcAft>
                <a:spcPct val="0"/>
              </a:spcAft>
              <a:buChar char="•"/>
              <a:defRPr sz="2400">
                <a:solidFill>
                  <a:schemeClr val="bg2"/>
                </a:solidFill>
                <a:latin typeface="+mn-lt"/>
              </a:defRPr>
            </a:lvl3pPr>
            <a:lvl4pPr marL="1600200" indent="-228600" algn="l" rtl="0" eaLnBrk="1" fontAlgn="base" hangingPunct="1">
              <a:spcBef>
                <a:spcPct val="20000"/>
              </a:spcBef>
              <a:spcAft>
                <a:spcPct val="0"/>
              </a:spcAft>
              <a:buChar char="–"/>
              <a:defRPr sz="2000">
                <a:solidFill>
                  <a:schemeClr val="bg2"/>
                </a:solidFill>
                <a:latin typeface="+mn-lt"/>
              </a:defRPr>
            </a:lvl4pPr>
            <a:lvl5pPr marL="2057400" indent="-228600" algn="l" rtl="0" eaLnBrk="1" fontAlgn="base" hangingPunct="1">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pPr marL="0" indent="0">
              <a:buNone/>
            </a:pPr>
            <a:r>
              <a:rPr lang="en-US" sz="3200" kern="0" dirty="0">
                <a:solidFill>
                  <a:schemeClr val="accent5">
                    <a:lumMod val="50000"/>
                  </a:schemeClr>
                </a:solidFill>
                <a:latin typeface="Arial Black" panose="020B0A04020102020204" pitchFamily="34" charset="0"/>
              </a:rPr>
              <a:t>Put Down the Duckie!</a:t>
            </a:r>
            <a:endParaRPr lang="uk-UA" sz="3200" kern="0" dirty="0">
              <a:solidFill>
                <a:schemeClr val="accent5">
                  <a:lumMod val="50000"/>
                </a:schemeClr>
              </a:solidFill>
              <a:latin typeface="Arial Black" panose="020B0A04020102020204" pitchFamily="34" charset="0"/>
            </a:endParaRPr>
          </a:p>
        </p:txBody>
      </p:sp>
      <p:pic>
        <p:nvPicPr>
          <p:cNvPr id="4" name="Picture 3" descr="A picture containing logo&#10;&#10;Description automatically generated">
            <a:extLst>
              <a:ext uri="{FF2B5EF4-FFF2-40B4-BE49-F238E27FC236}">
                <a16:creationId xmlns:a16="http://schemas.microsoft.com/office/drawing/2014/main" id="{D6F17476-4A76-4E6C-A419-798ED7F6B5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0863" y="5867400"/>
            <a:ext cx="822007" cy="822007"/>
          </a:xfrm>
          <a:prstGeom prst="ellipse">
            <a:avLst/>
          </a:prstGeom>
          <a:solidFill>
            <a:srgbClr val="FFFFFF"/>
          </a:solidFill>
          <a:ln>
            <a:solidFill>
              <a:srgbClr val="FFFFFF"/>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304800" y="152400"/>
            <a:ext cx="6767512" cy="719138"/>
          </a:xfrm>
        </p:spPr>
        <p:txBody>
          <a:bodyPr/>
          <a:lstStyle/>
          <a:p>
            <a:r>
              <a:rPr lang="en-US" b="1" i="1" dirty="0">
                <a:solidFill>
                  <a:schemeClr val="accent5">
                    <a:lumMod val="50000"/>
                  </a:schemeClr>
                </a:solidFill>
              </a:rPr>
              <a:t>“a great cloud of witness”</a:t>
            </a:r>
            <a:endParaRPr lang="uk-UA" b="1" i="1" dirty="0">
              <a:solidFill>
                <a:schemeClr val="accent5">
                  <a:lumMod val="50000"/>
                </a:schemeClr>
              </a:solidFill>
            </a:endParaRPr>
          </a:p>
        </p:txBody>
      </p:sp>
      <p:sp>
        <p:nvSpPr>
          <p:cNvPr id="281603" name="Rectangle 3"/>
          <p:cNvSpPr>
            <a:spLocks noGrp="1" noChangeArrowheads="1"/>
          </p:cNvSpPr>
          <p:nvPr>
            <p:ph type="body" idx="1"/>
          </p:nvPr>
        </p:nvSpPr>
        <p:spPr>
          <a:xfrm>
            <a:off x="228600" y="871538"/>
            <a:ext cx="8686800" cy="4537075"/>
          </a:xfrm>
        </p:spPr>
        <p:txBody>
          <a:bodyPr/>
          <a:lstStyle/>
          <a:p>
            <a:r>
              <a:rPr lang="en-US" i="0" dirty="0">
                <a:solidFill>
                  <a:schemeClr val="accent5">
                    <a:lumMod val="50000"/>
                  </a:schemeClr>
                </a:solidFill>
                <a:effectLst/>
                <a:latin typeface="system-ui"/>
              </a:rPr>
              <a:t>To understand this, we need to look at the previous chapter, as evidenced by the word </a:t>
            </a:r>
            <a:r>
              <a:rPr lang="en-US" i="1" dirty="0">
                <a:solidFill>
                  <a:schemeClr val="accent5">
                    <a:lumMod val="50000"/>
                  </a:schemeClr>
                </a:solidFill>
                <a:effectLst/>
                <a:latin typeface="system-ui"/>
              </a:rPr>
              <a:t>therefore</a:t>
            </a:r>
            <a:r>
              <a:rPr lang="en-US" i="0" dirty="0">
                <a:solidFill>
                  <a:schemeClr val="accent5">
                    <a:lumMod val="50000"/>
                  </a:schemeClr>
                </a:solidFill>
                <a:effectLst/>
                <a:latin typeface="system-ui"/>
              </a:rPr>
              <a:t> beginning chapter 12. </a:t>
            </a:r>
          </a:p>
          <a:p>
            <a:pPr lvl="1"/>
            <a:r>
              <a:rPr lang="en-US" sz="2000" b="0" i="0" dirty="0">
                <a:solidFill>
                  <a:srgbClr val="081C2A"/>
                </a:solidFill>
                <a:effectLst/>
                <a:latin typeface="system-ui"/>
              </a:rPr>
              <a:t>Abraham, Isaac, Jacob, and the rest of the Old Testament believers looked forward with faith to the coming of the Messiah. </a:t>
            </a:r>
          </a:p>
          <a:p>
            <a:r>
              <a:rPr lang="en-US" i="0" dirty="0">
                <a:solidFill>
                  <a:schemeClr val="accent5">
                    <a:lumMod val="50000"/>
                  </a:schemeClr>
                </a:solidFill>
                <a:effectLst/>
                <a:latin typeface="system-ui"/>
              </a:rPr>
              <a:t>The author of Hebrews illustrates this eloquently in chapter 11 and then ends the chapter by telling us that the forefathers had faith to guide and direct them, but God had something better planned. </a:t>
            </a:r>
          </a:p>
          <a:p>
            <a:pPr lvl="1"/>
            <a:r>
              <a:rPr lang="en-US" sz="2000" b="0" i="0" dirty="0">
                <a:solidFill>
                  <a:srgbClr val="081C2A"/>
                </a:solidFill>
                <a:effectLst/>
                <a:latin typeface="system-ui"/>
              </a:rPr>
              <a:t>Then he begins chapter 12 with a reference to these faithful men and women who paved the way for us. </a:t>
            </a:r>
          </a:p>
        </p:txBody>
      </p:sp>
      <p:pic>
        <p:nvPicPr>
          <p:cNvPr id="2" name="Picture 1" descr="A picture containing logo&#10;&#10;Description automatically generated">
            <a:extLst>
              <a:ext uri="{FF2B5EF4-FFF2-40B4-BE49-F238E27FC236}">
                <a16:creationId xmlns:a16="http://schemas.microsoft.com/office/drawing/2014/main" id="{ECEBA663-435E-2FF3-F1FB-12DB72537B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0863" y="5867400"/>
            <a:ext cx="822007" cy="822007"/>
          </a:xfrm>
          <a:prstGeom prst="ellipse">
            <a:avLst/>
          </a:prstGeom>
          <a:solidFill>
            <a:srgbClr val="FFFFFF"/>
          </a:solidFill>
          <a:ln>
            <a:solidFill>
              <a:srgbClr val="FFFFFF"/>
            </a:solidFill>
          </a:ln>
        </p:spPr>
      </p:pic>
      <p:sp>
        <p:nvSpPr>
          <p:cNvPr id="3" name="TextBox 2">
            <a:extLst>
              <a:ext uri="{FF2B5EF4-FFF2-40B4-BE49-F238E27FC236}">
                <a16:creationId xmlns:a16="http://schemas.microsoft.com/office/drawing/2014/main" id="{CC8E2568-B2C7-AB4E-9822-A1D72B3777F5}"/>
              </a:ext>
            </a:extLst>
          </p:cNvPr>
          <p:cNvSpPr txBox="1"/>
          <p:nvPr/>
        </p:nvSpPr>
        <p:spPr>
          <a:xfrm>
            <a:off x="2438400" y="6442391"/>
            <a:ext cx="5105400" cy="276999"/>
          </a:xfrm>
          <a:prstGeom prst="rect">
            <a:avLst/>
          </a:prstGeom>
          <a:noFill/>
        </p:spPr>
        <p:txBody>
          <a:bodyPr wrap="square" rtlCol="0">
            <a:spAutoFit/>
          </a:bodyPr>
          <a:lstStyle/>
          <a:p>
            <a:r>
              <a:rPr lang="en-US" sz="1200" dirty="0">
                <a:solidFill>
                  <a:schemeClr val="bg1"/>
                </a:solidFill>
              </a:rPr>
              <a:t>For more info, visit </a:t>
            </a:r>
            <a:r>
              <a:rPr lang="en-US" sz="1200" dirty="0">
                <a:solidFill>
                  <a:schemeClr val="bg1"/>
                </a:solidFill>
                <a:hlinkClick r:id="rId4">
                  <a:extLst>
                    <a:ext uri="{A12FA001-AC4F-418D-AE19-62706E023703}">
                      <ahyp:hlinkClr xmlns:ahyp="http://schemas.microsoft.com/office/drawing/2018/hyperlinkcolor" val="tx"/>
                    </a:ext>
                  </a:extLst>
                </a:hlinkClick>
              </a:rPr>
              <a:t>https://www.gotquestions.org/cloud-of-witnesses.html</a:t>
            </a:r>
            <a:endParaRPr lang="en-US" sz="1200" dirty="0">
              <a:solidFill>
                <a:schemeClr val="bg1"/>
              </a:solidFill>
            </a:endParaRPr>
          </a:p>
        </p:txBody>
      </p:sp>
    </p:spTree>
    <p:extLst>
      <p:ext uri="{BB962C8B-B14F-4D97-AF65-F5344CB8AC3E}">
        <p14:creationId xmlns:p14="http://schemas.microsoft.com/office/powerpoint/2010/main" val="3312481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304800" y="152400"/>
            <a:ext cx="6767512" cy="719138"/>
          </a:xfrm>
        </p:spPr>
        <p:txBody>
          <a:bodyPr/>
          <a:lstStyle/>
          <a:p>
            <a:r>
              <a:rPr lang="en-US" b="1" i="1" dirty="0">
                <a:solidFill>
                  <a:schemeClr val="accent5">
                    <a:lumMod val="50000"/>
                  </a:schemeClr>
                </a:solidFill>
              </a:rPr>
              <a:t>“a great cloud of witness” (</a:t>
            </a:r>
            <a:r>
              <a:rPr lang="en-US" b="1" i="1" dirty="0" err="1">
                <a:solidFill>
                  <a:schemeClr val="accent5">
                    <a:lumMod val="50000"/>
                  </a:schemeClr>
                </a:solidFill>
              </a:rPr>
              <a:t>con’t</a:t>
            </a:r>
            <a:r>
              <a:rPr lang="en-US" b="1" i="1" dirty="0">
                <a:solidFill>
                  <a:schemeClr val="accent5">
                    <a:lumMod val="50000"/>
                  </a:schemeClr>
                </a:solidFill>
              </a:rPr>
              <a:t>)</a:t>
            </a:r>
            <a:endParaRPr lang="uk-UA" b="1" i="1" dirty="0">
              <a:solidFill>
                <a:schemeClr val="accent5">
                  <a:lumMod val="50000"/>
                </a:schemeClr>
              </a:solidFill>
            </a:endParaRPr>
          </a:p>
        </p:txBody>
      </p:sp>
      <p:sp>
        <p:nvSpPr>
          <p:cNvPr id="281603" name="Rectangle 3"/>
          <p:cNvSpPr>
            <a:spLocks noGrp="1" noChangeArrowheads="1"/>
          </p:cNvSpPr>
          <p:nvPr>
            <p:ph type="body" idx="1"/>
          </p:nvPr>
        </p:nvSpPr>
        <p:spPr>
          <a:xfrm>
            <a:off x="228600" y="871538"/>
            <a:ext cx="8686800" cy="4537075"/>
          </a:xfrm>
        </p:spPr>
        <p:txBody>
          <a:bodyPr/>
          <a:lstStyle/>
          <a:p>
            <a:r>
              <a:rPr lang="en-US" i="0" dirty="0">
                <a:solidFill>
                  <a:schemeClr val="accent5">
                    <a:lumMod val="50000"/>
                  </a:schemeClr>
                </a:solidFill>
                <a:effectLst/>
                <a:latin typeface="system-ui"/>
              </a:rPr>
              <a:t>It’s not that the faithful who have gone before us are spectators to the race we run.</a:t>
            </a:r>
          </a:p>
          <a:p>
            <a:pPr lvl="1"/>
            <a:r>
              <a:rPr lang="en-US" sz="2000" b="0" i="0" dirty="0">
                <a:solidFill>
                  <a:srgbClr val="081C2A"/>
                </a:solidFill>
                <a:effectLst/>
                <a:latin typeface="system-ui"/>
              </a:rPr>
              <a:t> Rather, it is a figurative representation and means that we ought to act as if they were in sight and cheering us on to the same victory in the life of faith that they obtained. </a:t>
            </a:r>
          </a:p>
          <a:p>
            <a:r>
              <a:rPr lang="en-US" i="0" dirty="0">
                <a:solidFill>
                  <a:schemeClr val="accent5">
                    <a:lumMod val="50000"/>
                  </a:schemeClr>
                </a:solidFill>
                <a:effectLst/>
                <a:latin typeface="system-ui"/>
              </a:rPr>
              <a:t>We are to be inspired by the godly examples these saints set during their lives. </a:t>
            </a:r>
          </a:p>
          <a:p>
            <a:pPr lvl="1"/>
            <a:r>
              <a:rPr lang="en-US" sz="2000" b="0" i="0" dirty="0">
                <a:solidFill>
                  <a:srgbClr val="081C2A"/>
                </a:solidFill>
                <a:effectLst/>
                <a:latin typeface="system-ui"/>
              </a:rPr>
              <a:t>That the cloud is referred to as “great” indicates that millions of believers have gone before us, each bearing witness to the life of faith we now live.</a:t>
            </a:r>
            <a:endParaRPr lang="uk-UA" sz="2000" b="0" dirty="0"/>
          </a:p>
        </p:txBody>
      </p:sp>
      <p:pic>
        <p:nvPicPr>
          <p:cNvPr id="2" name="Picture 1" descr="A picture containing logo&#10;&#10;Description automatically generated">
            <a:extLst>
              <a:ext uri="{FF2B5EF4-FFF2-40B4-BE49-F238E27FC236}">
                <a16:creationId xmlns:a16="http://schemas.microsoft.com/office/drawing/2014/main" id="{ECEBA663-435E-2FF3-F1FB-12DB72537B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0863" y="5867400"/>
            <a:ext cx="822007" cy="822007"/>
          </a:xfrm>
          <a:prstGeom prst="ellipse">
            <a:avLst/>
          </a:prstGeom>
          <a:solidFill>
            <a:srgbClr val="FFFFFF"/>
          </a:solidFill>
          <a:ln>
            <a:solidFill>
              <a:srgbClr val="FFFFFF"/>
            </a:solidFill>
          </a:ln>
        </p:spPr>
      </p:pic>
      <p:sp>
        <p:nvSpPr>
          <p:cNvPr id="3" name="TextBox 2">
            <a:extLst>
              <a:ext uri="{FF2B5EF4-FFF2-40B4-BE49-F238E27FC236}">
                <a16:creationId xmlns:a16="http://schemas.microsoft.com/office/drawing/2014/main" id="{CC8E2568-B2C7-AB4E-9822-A1D72B3777F5}"/>
              </a:ext>
            </a:extLst>
          </p:cNvPr>
          <p:cNvSpPr txBox="1"/>
          <p:nvPr/>
        </p:nvSpPr>
        <p:spPr>
          <a:xfrm>
            <a:off x="2438400" y="6442391"/>
            <a:ext cx="5105400" cy="276999"/>
          </a:xfrm>
          <a:prstGeom prst="rect">
            <a:avLst/>
          </a:prstGeom>
          <a:noFill/>
        </p:spPr>
        <p:txBody>
          <a:bodyPr wrap="square" rtlCol="0">
            <a:spAutoFit/>
          </a:bodyPr>
          <a:lstStyle/>
          <a:p>
            <a:r>
              <a:rPr lang="en-US" sz="1200" dirty="0">
                <a:solidFill>
                  <a:schemeClr val="bg1"/>
                </a:solidFill>
              </a:rPr>
              <a:t>For more info, visit </a:t>
            </a:r>
            <a:r>
              <a:rPr lang="en-US" sz="1200" dirty="0">
                <a:solidFill>
                  <a:schemeClr val="bg1"/>
                </a:solidFill>
                <a:hlinkClick r:id="rId4">
                  <a:extLst>
                    <a:ext uri="{A12FA001-AC4F-418D-AE19-62706E023703}">
                      <ahyp:hlinkClr xmlns:ahyp="http://schemas.microsoft.com/office/drawing/2018/hyperlinkcolor" val="tx"/>
                    </a:ext>
                  </a:extLst>
                </a:hlinkClick>
              </a:rPr>
              <a:t>https://www.gotquestions.org/cloud-of-witnesses.html</a:t>
            </a:r>
            <a:endParaRPr lang="en-US" sz="1200" dirty="0">
              <a:solidFill>
                <a:schemeClr val="bg1"/>
              </a:solidFill>
            </a:endParaRPr>
          </a:p>
        </p:txBody>
      </p:sp>
    </p:spTree>
    <p:extLst>
      <p:ext uri="{BB962C8B-B14F-4D97-AF65-F5344CB8AC3E}">
        <p14:creationId xmlns:p14="http://schemas.microsoft.com/office/powerpoint/2010/main" val="2850677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5C52E-BA53-2EC3-C8D8-9C9A9170520D}"/>
              </a:ext>
            </a:extLst>
          </p:cNvPr>
          <p:cNvSpPr>
            <a:spLocks noGrp="1"/>
          </p:cNvSpPr>
          <p:nvPr>
            <p:ph type="title"/>
          </p:nvPr>
        </p:nvSpPr>
        <p:spPr>
          <a:xfrm>
            <a:off x="457200" y="260350"/>
            <a:ext cx="5256212" cy="508000"/>
          </a:xfrm>
        </p:spPr>
        <p:txBody>
          <a:bodyPr/>
          <a:lstStyle/>
          <a:p>
            <a:r>
              <a:rPr lang="en-US" b="1" dirty="0">
                <a:solidFill>
                  <a:schemeClr val="accent5">
                    <a:lumMod val="50000"/>
                  </a:schemeClr>
                </a:solidFill>
              </a:rPr>
              <a:t>WHO is in your cloud?</a:t>
            </a:r>
          </a:p>
        </p:txBody>
      </p:sp>
      <p:sp>
        <p:nvSpPr>
          <p:cNvPr id="3" name="Content Placeholder 2">
            <a:extLst>
              <a:ext uri="{FF2B5EF4-FFF2-40B4-BE49-F238E27FC236}">
                <a16:creationId xmlns:a16="http://schemas.microsoft.com/office/drawing/2014/main" id="{56930EFC-5D66-A1DF-4680-16D52B894960}"/>
              </a:ext>
            </a:extLst>
          </p:cNvPr>
          <p:cNvSpPr>
            <a:spLocks noGrp="1"/>
          </p:cNvSpPr>
          <p:nvPr>
            <p:ph idx="1"/>
          </p:nvPr>
        </p:nvSpPr>
        <p:spPr>
          <a:xfrm>
            <a:off x="482581" y="1066800"/>
            <a:ext cx="8204219" cy="4021407"/>
          </a:xfrm>
        </p:spPr>
        <p:txBody>
          <a:bodyPr/>
          <a:lstStyle/>
          <a:p>
            <a:pPr marL="0" indent="0">
              <a:buNone/>
            </a:pPr>
            <a:r>
              <a:rPr lang="en-US" dirty="0"/>
              <a:t>Take a moment to think about your answer. Next, turn to the people in your row to learn how they answered. Are there similarities and/or differences in your responses?</a:t>
            </a:r>
          </a:p>
        </p:txBody>
      </p:sp>
      <p:pic>
        <p:nvPicPr>
          <p:cNvPr id="1026" name="Picture 2" descr="Making Connections for the Next Job">
            <a:extLst>
              <a:ext uri="{FF2B5EF4-FFF2-40B4-BE49-F238E27FC236}">
                <a16:creationId xmlns:a16="http://schemas.microsoft.com/office/drawing/2014/main" id="{341CBC2A-D4DA-2822-0BEF-4BD4A1A49C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4222" y="3077503"/>
            <a:ext cx="5509590" cy="22277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descr="A picture containing logo&#10;&#10;Description automatically generated">
            <a:extLst>
              <a:ext uri="{FF2B5EF4-FFF2-40B4-BE49-F238E27FC236}">
                <a16:creationId xmlns:a16="http://schemas.microsoft.com/office/drawing/2014/main" id="{07B182A4-CF87-52E5-E4F7-1CB3CCF25A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0863" y="5867400"/>
            <a:ext cx="822007" cy="822007"/>
          </a:xfrm>
          <a:prstGeom prst="ellipse">
            <a:avLst/>
          </a:prstGeom>
          <a:solidFill>
            <a:srgbClr val="FFFFFF"/>
          </a:solidFill>
          <a:ln>
            <a:solidFill>
              <a:srgbClr val="FFFFFF"/>
            </a:solidFill>
          </a:ln>
        </p:spPr>
      </p:pic>
    </p:spTree>
    <p:extLst>
      <p:ext uri="{BB962C8B-B14F-4D97-AF65-F5344CB8AC3E}">
        <p14:creationId xmlns:p14="http://schemas.microsoft.com/office/powerpoint/2010/main" val="948500206"/>
      </p:ext>
    </p:extLst>
  </p:cSld>
  <p:clrMapOvr>
    <a:masterClrMapping/>
  </p:clrMapOvr>
</p:sld>
</file>

<file path=ppt/theme/theme1.xml><?xml version="1.0" encoding="utf-8"?>
<a:theme xmlns:a="http://schemas.openxmlformats.org/drawingml/2006/main" name="template">
  <a:themeElements>
    <a:clrScheme name="">
      <a:dk1>
        <a:srgbClr val="4D4D4D"/>
      </a:dk1>
      <a:lt1>
        <a:srgbClr val="FFFFFF"/>
      </a:lt1>
      <a:dk2>
        <a:srgbClr val="4D4D4D"/>
      </a:dk2>
      <a:lt2>
        <a:srgbClr val="00152E"/>
      </a:lt2>
      <a:accent1>
        <a:srgbClr val="B1DEFF"/>
      </a:accent1>
      <a:accent2>
        <a:srgbClr val="FCAF69"/>
      </a:accent2>
      <a:accent3>
        <a:srgbClr val="FFFFFF"/>
      </a:accent3>
      <a:accent4>
        <a:srgbClr val="404040"/>
      </a:accent4>
      <a:accent5>
        <a:srgbClr val="D5ECFF"/>
      </a:accent5>
      <a:accent6>
        <a:srgbClr val="E49E5E"/>
      </a:accent6>
      <a:hlink>
        <a:srgbClr val="B7CF09"/>
      </a:hlink>
      <a:folHlink>
        <a:srgbClr val="DDDDDD"/>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1F3F6F"/>
        </a:accent1>
        <a:accent2>
          <a:srgbClr val="3C68A2"/>
        </a:accent2>
        <a:accent3>
          <a:srgbClr val="FFFFFF"/>
        </a:accent3>
        <a:accent4>
          <a:srgbClr val="404040"/>
        </a:accent4>
        <a:accent5>
          <a:srgbClr val="ABAFBB"/>
        </a:accent5>
        <a:accent6>
          <a:srgbClr val="355E92"/>
        </a:accent6>
        <a:hlink>
          <a:srgbClr val="285290"/>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DD023"/>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828282"/>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4"/>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C6CCC6"/>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101216"/>
        </a:lt2>
        <a:accent1>
          <a:srgbClr val="7C7C74"/>
        </a:accent1>
        <a:accent2>
          <a:srgbClr val="878577"/>
        </a:accent2>
        <a:accent3>
          <a:srgbClr val="FFFFFF"/>
        </a:accent3>
        <a:accent4>
          <a:srgbClr val="404040"/>
        </a:accent4>
        <a:accent5>
          <a:srgbClr val="BFBFBC"/>
        </a:accent5>
        <a:accent6>
          <a:srgbClr val="7A786B"/>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49751F"/>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080808"/>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4F5054"/>
        </a:lt2>
        <a:accent1>
          <a:srgbClr val="7E7F8E"/>
        </a:accent1>
        <a:accent2>
          <a:srgbClr val="DDDDDF"/>
        </a:accent2>
        <a:accent3>
          <a:srgbClr val="FFFFFF"/>
        </a:accent3>
        <a:accent4>
          <a:srgbClr val="404040"/>
        </a:accent4>
        <a:accent5>
          <a:srgbClr val="C0C0C6"/>
        </a:accent5>
        <a:accent6>
          <a:srgbClr val="C8C8CA"/>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6">
        <a:dk1>
          <a:srgbClr val="4D4D4D"/>
        </a:dk1>
        <a:lt1>
          <a:srgbClr val="FFFFFF"/>
        </a:lt1>
        <a:dk2>
          <a:srgbClr val="4D4D4D"/>
        </a:dk2>
        <a:lt2>
          <a:srgbClr val="A7A7A7"/>
        </a:lt2>
        <a:accent1>
          <a:srgbClr val="D3D3D3"/>
        </a:accent1>
        <a:accent2>
          <a:srgbClr val="DEDEDE"/>
        </a:accent2>
        <a:accent3>
          <a:srgbClr val="FFFFFF"/>
        </a:accent3>
        <a:accent4>
          <a:srgbClr val="404040"/>
        </a:accent4>
        <a:accent5>
          <a:srgbClr val="E6E6E6"/>
        </a:accent5>
        <a:accent6>
          <a:srgbClr val="C9C9C9"/>
        </a:accent6>
        <a:hlink>
          <a:srgbClr val="ACAFB7"/>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Put Down the Duckie - 03.04.23</Template>
  <TotalTime>146</TotalTime>
  <Words>855</Words>
  <Application>Microsoft Office PowerPoint</Application>
  <PresentationFormat>On-screen Show (4:3)</PresentationFormat>
  <Paragraphs>97</Paragraphs>
  <Slides>19</Slides>
  <Notes>14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Black</vt:lpstr>
      <vt:lpstr>system-ui</vt:lpstr>
      <vt:lpstr>template</vt:lpstr>
      <vt:lpstr>To Serve with Integrity and Strive for Excellence…</vt:lpstr>
      <vt:lpstr>PowerPoint Presentation</vt:lpstr>
      <vt:lpstr>My friend, Ernie, sought help from “Mr. Hoots”</vt:lpstr>
      <vt:lpstr>Other friends need help, too!</vt:lpstr>
      <vt:lpstr>Hebrews 12:1-2 (NIV)</vt:lpstr>
      <vt:lpstr>PowerPoint Presentation</vt:lpstr>
      <vt:lpstr>“a great cloud of witness”</vt:lpstr>
      <vt:lpstr>“a great cloud of witness” (con’t)</vt:lpstr>
      <vt:lpstr>WHO is in your cloud?</vt:lpstr>
      <vt:lpstr>PowerPoint Presentation</vt:lpstr>
      <vt:lpstr>“throw off everything that hinders” (NIV)</vt:lpstr>
      <vt:lpstr>WHICH duckie(s) do you need to put down?</vt:lpstr>
      <vt:lpstr>PowerPoint Presentation</vt:lpstr>
      <vt:lpstr>“fixing our eyes on Jesus”</vt:lpstr>
      <vt:lpstr>WHAT are you focused 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Serve with Integrity and Strive for Excellence…</dc:title>
  <dc:creator>Kevin Taylor</dc:creator>
  <cp:lastModifiedBy>My Info Battle</cp:lastModifiedBy>
  <cp:revision>18</cp:revision>
  <dcterms:created xsi:type="dcterms:W3CDTF">2023-03-03T02:10:08Z</dcterms:created>
  <dcterms:modified xsi:type="dcterms:W3CDTF">2023-12-07T19:47:17Z</dcterms:modified>
</cp:coreProperties>
</file>