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30"/>
  </p:notesMasterIdLst>
  <p:handoutMasterIdLst>
    <p:handoutMasterId r:id="rId31"/>
  </p:handoutMasterIdLst>
  <p:sldIdLst>
    <p:sldId id="490" r:id="rId5"/>
    <p:sldId id="451" r:id="rId6"/>
    <p:sldId id="450" r:id="rId7"/>
    <p:sldId id="497" r:id="rId8"/>
    <p:sldId id="508" r:id="rId9"/>
    <p:sldId id="511" r:id="rId10"/>
    <p:sldId id="452" r:id="rId11"/>
    <p:sldId id="534" r:id="rId12"/>
    <p:sldId id="496" r:id="rId13"/>
    <p:sldId id="530" r:id="rId14"/>
    <p:sldId id="517" r:id="rId15"/>
    <p:sldId id="532" r:id="rId16"/>
    <p:sldId id="529" r:id="rId17"/>
    <p:sldId id="522" r:id="rId18"/>
    <p:sldId id="536" r:id="rId19"/>
    <p:sldId id="533" r:id="rId20"/>
    <p:sldId id="526" r:id="rId21"/>
    <p:sldId id="527" r:id="rId22"/>
    <p:sldId id="495" r:id="rId23"/>
    <p:sldId id="531" r:id="rId24"/>
    <p:sldId id="524" r:id="rId25"/>
    <p:sldId id="498" r:id="rId26"/>
    <p:sldId id="535" r:id="rId27"/>
    <p:sldId id="494" r:id="rId28"/>
    <p:sldId id="312" r:id="rId29"/>
  </p:sldIdLst>
  <p:sldSz cx="12192000" cy="6858000"/>
  <p:notesSz cx="7010400" cy="9296400"/>
  <p:custDataLst>
    <p:tags r:id="rId32"/>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6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6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6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6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2E52A9-2107-BEB5-DD5B-3F20A230A5A1}" name="Burgos.Ynaira" initials="Bu" userId="S::ynaira.burgos@uww.unitedway.org::0a2d2fe8-b935-4013-8a2b-fe599e8e6981" providerId="AD"/>
  <p188:author id="{C5CEACD7-EB69-10F6-F179-E82E23A9614A}" name="Stueve.Bryndan" initials="S" userId="S::Bryndan.Stueve@uww.unitedway.org::29e64b5c-665a-4dea-95da-4a08d364ee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ueve.Bryndan" initials="S" lastIdx="26" clrIdx="0">
    <p:extLst>
      <p:ext uri="{19B8F6BF-5375-455C-9EA6-DF929625EA0E}">
        <p15:presenceInfo xmlns:p15="http://schemas.microsoft.com/office/powerpoint/2012/main" userId="S::Bryndan.Stueve@uww.unitedway.org::29e64b5c-665a-4dea-95da-4a08d364ee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1"/>
    <a:srgbClr val="FFFFFF"/>
    <a:srgbClr val="F58912"/>
    <a:srgbClr val="539EC9"/>
    <a:srgbClr val="539ED0"/>
    <a:srgbClr val="000000"/>
    <a:srgbClr val="FF443B"/>
    <a:srgbClr val="FFB351"/>
    <a:srgbClr val="E6D7AA"/>
    <a:srgbClr val="F0E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CFDAC-5064-9579-0D57-5B3D0DA390BD}" v="248" dt="2024-01-10T16:42:26.603"/>
    <p1510:client id="{2DE6F22B-0D0C-8472-26F3-66A88EF9DAFB}" v="276" dt="2024-01-11T17:41:43.228"/>
    <p1510:client id="{34C3E7FC-A273-1491-AC05-3E8AE84363BD}" v="12" dt="2024-01-11T18:09:20.268"/>
    <p1510:client id="{36BDA87D-9D93-55D0-0C71-D4E12BC4F68E}" v="918" dt="2024-01-09T19:01:30.805"/>
    <p1510:client id="{59F45054-2EA0-CCDF-5D3A-809EDEC69AFB}" v="29" dt="2024-01-11T15:04:49.465"/>
    <p1510:client id="{887EFB71-E716-4E5F-8DA7-813CFAB7B807}" v="4" dt="2024-01-05T15:00:57.159"/>
    <p1510:client id="{A48BE5B8-7C11-4FBB-2CCD-9369517EC59A}" v="46" dt="2024-01-11T17:29:28.646"/>
    <p1510:client id="{B54FE936-3478-F9BF-E422-F22B297145F8}" v="103" dt="2024-01-11T16:00:40.706"/>
    <p1510:client id="{BDFFE0BA-4B5B-E58B-7B34-82D7FB744BE2}" v="21" dt="2024-01-09T20:44:21.669"/>
    <p1510:client id="{DC784F2B-8EB9-D65D-F6BD-FCFA9493280A}" v="6" dt="2024-01-09T19:23:39.740"/>
    <p1510:client id="{EC67F402-1526-448D-B64A-5FD9531739FF}" v="1" dt="2024-01-11T18:13:01.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37840" cy="464820"/>
          </a:xfrm>
          <a:prstGeom prst="rect">
            <a:avLst/>
          </a:prstGeom>
          <a:noFill/>
          <a:ln>
            <a:noFill/>
          </a:ln>
          <a:effectLst/>
          <a:extLst>
            <a:ext uri="{FAA26D3D-D897-4be2-8F04-BA451C77F1D7}"/>
          </a:extLst>
        </p:spPr>
        <p:txBody>
          <a:bodyPr vert="horz" wrap="square" lIns="92829" tIns="46414" rIns="92829" bIns="46414" numCol="1" anchor="t" anchorCtr="0" compatLnSpc="1">
            <a:prstTxWarp prst="textNoShape">
              <a:avLst/>
            </a:prstTxWarp>
          </a:bodyPr>
          <a:lstStyle>
            <a:lvl1pP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5" name="Rectangle 3"/>
          <p:cNvSpPr>
            <a:spLocks noGrp="1" noChangeArrowheads="1"/>
          </p:cNvSpPr>
          <p:nvPr>
            <p:ph type="dt" sz="quarter" idx="1"/>
          </p:nvPr>
        </p:nvSpPr>
        <p:spPr bwMode="auto">
          <a:xfrm>
            <a:off x="3972560" y="0"/>
            <a:ext cx="3037840" cy="464820"/>
          </a:xfrm>
          <a:prstGeom prst="rect">
            <a:avLst/>
          </a:prstGeom>
          <a:noFill/>
          <a:ln>
            <a:noFill/>
          </a:ln>
          <a:effectLst/>
          <a:extLst>
            <a:ext uri="{FAA26D3D-D897-4be2-8F04-BA451C77F1D7}"/>
          </a:extLst>
        </p:spPr>
        <p:txBody>
          <a:bodyPr vert="horz" wrap="square" lIns="92829" tIns="46414" rIns="92829" bIns="46414" numCol="1" anchor="t" anchorCtr="0" compatLnSpc="1">
            <a:prstTxWarp prst="textNoShape">
              <a:avLst/>
            </a:prstTxWarp>
          </a:bodyPr>
          <a:lstStyle>
            <a:lvl1pPr algn="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6" name="Rectangle 4"/>
          <p:cNvSpPr>
            <a:spLocks noGrp="1" noChangeArrowheads="1"/>
          </p:cNvSpPr>
          <p:nvPr>
            <p:ph type="ftr" sz="quarter" idx="2"/>
          </p:nvPr>
        </p:nvSpPr>
        <p:spPr bwMode="auto">
          <a:xfrm>
            <a:off x="0" y="8831581"/>
            <a:ext cx="3037840" cy="464820"/>
          </a:xfrm>
          <a:prstGeom prst="rect">
            <a:avLst/>
          </a:prstGeom>
          <a:noFill/>
          <a:ln>
            <a:noFill/>
          </a:ln>
          <a:effectLst/>
          <a:extLst>
            <a:ext uri="{FAA26D3D-D897-4be2-8F04-BA451C77F1D7}"/>
          </a:extLst>
        </p:spPr>
        <p:txBody>
          <a:bodyPr vert="horz" wrap="square" lIns="92829" tIns="46414" rIns="92829" bIns="46414" numCol="1" anchor="b" anchorCtr="0" compatLnSpc="1">
            <a:prstTxWarp prst="textNoShape">
              <a:avLst/>
            </a:prstTxWarp>
          </a:bodyPr>
          <a:lstStyle>
            <a:lvl1pP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7" name="Rectangle 5"/>
          <p:cNvSpPr>
            <a:spLocks noGrp="1" noChangeArrowheads="1"/>
          </p:cNvSpPr>
          <p:nvPr>
            <p:ph type="sldNum" sz="quarter" idx="3"/>
          </p:nvPr>
        </p:nvSpPr>
        <p:spPr bwMode="auto">
          <a:xfrm>
            <a:off x="3972560" y="8831581"/>
            <a:ext cx="3037840" cy="464820"/>
          </a:xfrm>
          <a:prstGeom prst="rect">
            <a:avLst/>
          </a:prstGeom>
          <a:noFill/>
          <a:ln>
            <a:noFill/>
          </a:ln>
          <a:effectLst/>
          <a:extLst>
            <a:ext uri="{FAA26D3D-D897-4be2-8F04-BA451C77F1D7}"/>
          </a:extLst>
        </p:spPr>
        <p:txBody>
          <a:bodyPr vert="horz" wrap="square" lIns="92829" tIns="46414" rIns="92829" bIns="46414" numCol="1" anchor="b" anchorCtr="0" compatLnSpc="1">
            <a:prstTxWarp prst="textNoShape">
              <a:avLst/>
            </a:prstTxWarp>
          </a:bodyPr>
          <a:lstStyle>
            <a:lvl1pPr algn="r">
              <a:defRPr sz="1200">
                <a:ea typeface="ＭＳ Ｐゴシック" pitchFamily="-106" charset="-128"/>
              </a:defRPr>
            </a:lvl1pPr>
          </a:lstStyle>
          <a:p>
            <a:pPr>
              <a:defRPr/>
            </a:pPr>
            <a:fld id="{D5E86643-0143-4FED-8EDD-60AD789D1383}" type="slidenum">
              <a:rPr lang="en-US"/>
              <a:pPr>
                <a:defRPr/>
              </a:pPr>
              <a:t>‹#›</a:t>
            </a:fld>
            <a:endParaRPr lang="en-US"/>
          </a:p>
        </p:txBody>
      </p:sp>
    </p:spTree>
    <p:extLst>
      <p:ext uri="{BB962C8B-B14F-4D97-AF65-F5344CB8AC3E}">
        <p14:creationId xmlns:p14="http://schemas.microsoft.com/office/powerpoint/2010/main" val="235468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ffectLst/>
          <a:extLst>
            <a:ext uri="{FAA26D3D-D897-4be2-8F04-BA451C77F1D7}"/>
          </a:extLst>
        </p:spPr>
        <p:txBody>
          <a:bodyPr vert="horz" wrap="square" lIns="92829" tIns="46414" rIns="92829" bIns="46414" numCol="1" anchor="t" anchorCtr="0" compatLnSpc="1">
            <a:prstTxWarp prst="textNoShape">
              <a:avLst/>
            </a:prstTxWarp>
          </a:bodyPr>
          <a:lstStyle>
            <a:lvl1pP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ffectLst/>
          <a:extLst>
            <a:ext uri="{FAA26D3D-D897-4be2-8F04-BA451C77F1D7}"/>
          </a:extLst>
        </p:spPr>
        <p:txBody>
          <a:bodyPr vert="horz" wrap="square" lIns="92829" tIns="46414" rIns="92829" bIns="46414" numCol="1" anchor="t" anchorCtr="0" compatLnSpc="1">
            <a:prstTxWarp prst="textNoShape">
              <a:avLst/>
            </a:prstTxWarp>
          </a:bodyPr>
          <a:lstStyle>
            <a:lvl1pPr algn="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4720" y="4415792"/>
            <a:ext cx="5140960" cy="4183380"/>
          </a:xfrm>
          <a:prstGeom prst="rect">
            <a:avLst/>
          </a:prstGeom>
          <a:noFill/>
          <a:ln>
            <a:noFill/>
          </a:ln>
          <a:effectLst/>
          <a:extLst>
            <a:ext uri="{FAA26D3D-D897-4be2-8F04-BA451C77F1D7}"/>
          </a:extLst>
        </p:spPr>
        <p:txBody>
          <a:bodyPr vert="horz" wrap="square" lIns="92829" tIns="46414" rIns="92829" bIns="464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1"/>
            <a:ext cx="3037840" cy="464820"/>
          </a:xfrm>
          <a:prstGeom prst="rect">
            <a:avLst/>
          </a:prstGeom>
          <a:noFill/>
          <a:ln>
            <a:noFill/>
          </a:ln>
          <a:effectLst/>
          <a:extLst>
            <a:ext uri="{FAA26D3D-D897-4be2-8F04-BA451C77F1D7}"/>
          </a:extLst>
        </p:spPr>
        <p:txBody>
          <a:bodyPr vert="horz" wrap="square" lIns="92829" tIns="46414" rIns="92829" bIns="46414" numCol="1" anchor="b" anchorCtr="0" compatLnSpc="1">
            <a:prstTxWarp prst="textNoShape">
              <a:avLst/>
            </a:prstTxWarp>
          </a:bodyPr>
          <a:lstStyle>
            <a:lvl1pP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103" name="Rectangle 7"/>
          <p:cNvSpPr>
            <a:spLocks noGrp="1" noChangeArrowheads="1"/>
          </p:cNvSpPr>
          <p:nvPr>
            <p:ph type="sldNum" sz="quarter" idx="5"/>
          </p:nvPr>
        </p:nvSpPr>
        <p:spPr bwMode="auto">
          <a:xfrm>
            <a:off x="3972560" y="8831581"/>
            <a:ext cx="3037840" cy="464820"/>
          </a:xfrm>
          <a:prstGeom prst="rect">
            <a:avLst/>
          </a:prstGeom>
          <a:noFill/>
          <a:ln>
            <a:noFill/>
          </a:ln>
          <a:effectLst/>
          <a:extLst>
            <a:ext uri="{FAA26D3D-D897-4be2-8F04-BA451C77F1D7}"/>
          </a:extLst>
        </p:spPr>
        <p:txBody>
          <a:bodyPr vert="horz" wrap="square" lIns="92829" tIns="46414" rIns="92829" bIns="46414" numCol="1" anchor="b" anchorCtr="0" compatLnSpc="1">
            <a:prstTxWarp prst="textNoShape">
              <a:avLst/>
            </a:prstTxWarp>
          </a:bodyPr>
          <a:lstStyle>
            <a:lvl1pPr algn="r">
              <a:defRPr sz="1200">
                <a:latin typeface="Times New Roman" pitchFamily="-84" charset="0"/>
                <a:ea typeface="ＭＳ Ｐゴシック" pitchFamily="-106" charset="-128"/>
              </a:defRPr>
            </a:lvl1pPr>
          </a:lstStyle>
          <a:p>
            <a:pPr>
              <a:defRPr/>
            </a:pPr>
            <a:fld id="{D7C641B6-6095-4509-98F9-987166FA583F}" type="slidenum">
              <a:rPr lang="en-US"/>
              <a:pPr>
                <a:defRPr/>
              </a:pPr>
              <a:t>‹#›</a:t>
            </a:fld>
            <a:endParaRPr lang="en-US"/>
          </a:p>
        </p:txBody>
      </p:sp>
    </p:spTree>
    <p:extLst>
      <p:ext uri="{BB962C8B-B14F-4D97-AF65-F5344CB8AC3E}">
        <p14:creationId xmlns:p14="http://schemas.microsoft.com/office/powerpoint/2010/main" val="3329278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06400" y="696913"/>
            <a:ext cx="6197600" cy="3486150"/>
          </a:xfrm>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64" charset="0"/>
              <a:ea typeface="ＭＳ Ｐゴシック" pitchFamily="-6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4233" indent="-290090" eaLnBrk="0" hangingPunct="0">
              <a:defRPr sz="2400">
                <a:solidFill>
                  <a:schemeClr val="tx1"/>
                </a:solidFill>
                <a:latin typeface="Arial" charset="0"/>
                <a:ea typeface="ＭＳ Ｐゴシック" pitchFamily="-64" charset="-128"/>
              </a:defRPr>
            </a:lvl2pPr>
            <a:lvl3pPr marL="1160358" indent="-232072" eaLnBrk="0" hangingPunct="0">
              <a:defRPr sz="2400">
                <a:solidFill>
                  <a:schemeClr val="tx1"/>
                </a:solidFill>
                <a:latin typeface="Arial" charset="0"/>
                <a:ea typeface="ＭＳ Ｐゴシック" pitchFamily="-64" charset="-128"/>
              </a:defRPr>
            </a:lvl3pPr>
            <a:lvl4pPr marL="1624502" indent="-232072" eaLnBrk="0" hangingPunct="0">
              <a:defRPr sz="2400">
                <a:solidFill>
                  <a:schemeClr val="tx1"/>
                </a:solidFill>
                <a:latin typeface="Arial" charset="0"/>
                <a:ea typeface="ＭＳ Ｐゴシック" pitchFamily="-64" charset="-128"/>
              </a:defRPr>
            </a:lvl4pPr>
            <a:lvl5pPr marL="2088645" indent="-232072" eaLnBrk="0" hangingPunct="0">
              <a:defRPr sz="2400">
                <a:solidFill>
                  <a:schemeClr val="tx1"/>
                </a:solidFill>
                <a:latin typeface="Arial" charset="0"/>
                <a:ea typeface="ＭＳ Ｐゴシック" pitchFamily="-64" charset="-128"/>
              </a:defRPr>
            </a:lvl5pPr>
            <a:lvl6pPr marL="2552789" indent="-232072" eaLnBrk="0" fontAlgn="base" hangingPunct="0">
              <a:spcBef>
                <a:spcPct val="0"/>
              </a:spcBef>
              <a:spcAft>
                <a:spcPct val="0"/>
              </a:spcAft>
              <a:defRPr sz="2400">
                <a:solidFill>
                  <a:schemeClr val="tx1"/>
                </a:solidFill>
                <a:latin typeface="Arial" charset="0"/>
                <a:ea typeface="ＭＳ Ｐゴシック" pitchFamily="-64" charset="-128"/>
              </a:defRPr>
            </a:lvl6pPr>
            <a:lvl7pPr marL="3016932" indent="-232072" eaLnBrk="0" fontAlgn="base" hangingPunct="0">
              <a:spcBef>
                <a:spcPct val="0"/>
              </a:spcBef>
              <a:spcAft>
                <a:spcPct val="0"/>
              </a:spcAft>
              <a:defRPr sz="2400">
                <a:solidFill>
                  <a:schemeClr val="tx1"/>
                </a:solidFill>
                <a:latin typeface="Arial" charset="0"/>
                <a:ea typeface="ＭＳ Ｐゴシック" pitchFamily="-64" charset="-128"/>
              </a:defRPr>
            </a:lvl7pPr>
            <a:lvl8pPr marL="3481075" indent="-232072" eaLnBrk="0" fontAlgn="base" hangingPunct="0">
              <a:spcBef>
                <a:spcPct val="0"/>
              </a:spcBef>
              <a:spcAft>
                <a:spcPct val="0"/>
              </a:spcAft>
              <a:defRPr sz="2400">
                <a:solidFill>
                  <a:schemeClr val="tx1"/>
                </a:solidFill>
                <a:latin typeface="Arial" charset="0"/>
                <a:ea typeface="ＭＳ Ｐゴシック" pitchFamily="-64" charset="-128"/>
              </a:defRPr>
            </a:lvl8pPr>
            <a:lvl9pPr marL="3945219" indent="-232072" eaLnBrk="0" fontAlgn="base" hangingPunct="0">
              <a:spcBef>
                <a:spcPct val="0"/>
              </a:spcBef>
              <a:spcAft>
                <a:spcPct val="0"/>
              </a:spcAft>
              <a:defRPr sz="2400">
                <a:solidFill>
                  <a:schemeClr val="tx1"/>
                </a:solidFill>
                <a:latin typeface="Arial" charset="0"/>
                <a:ea typeface="ＭＳ Ｐゴシック" pitchFamily="-6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D10456-BB62-4B3A-BA41-1D37F3D5A533}" type="slidenum">
              <a:rPr kumimoji="0" lang="en-US" sz="1200" b="0" i="0" u="none" strike="noStrike" kern="1200" cap="none" spc="0" normalizeH="0" baseline="0" noProof="0">
                <a:ln>
                  <a:noFill/>
                </a:ln>
                <a:solidFill>
                  <a:srgbClr val="000000"/>
                </a:solidFill>
                <a:effectLst/>
                <a:uLnTx/>
                <a:uFillTx/>
                <a:latin typeface="Times New Roman" pitchFamily="-6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64" charset="0"/>
              <a:ea typeface="ＭＳ Ｐゴシック" pitchFamily="-64" charset="-128"/>
              <a:cs typeface="+mn-cs"/>
            </a:endParaRPr>
          </a:p>
        </p:txBody>
      </p:sp>
    </p:spTree>
    <p:extLst>
      <p:ext uri="{BB962C8B-B14F-4D97-AF65-F5344CB8AC3E}">
        <p14:creationId xmlns:p14="http://schemas.microsoft.com/office/powerpoint/2010/main" val="309801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06400" y="696913"/>
            <a:ext cx="6197600" cy="348615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2">
                  <a:lumMod val="65000"/>
                  <a:lumOff val="35000"/>
                </a:schemeClr>
              </a:solidFill>
              <a:cs typeface="Arial" panose="020B0604020202020204" pitchFamily="34" charset="0"/>
              <a:sym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a:solidFill>
                <a:schemeClr val="tx2">
                  <a:lumMod val="65000"/>
                  <a:lumOff val="35000"/>
                </a:schemeClr>
              </a:solidFill>
              <a:cs typeface="Arial" panose="020B0604020202020204" pitchFamily="34" charset="0"/>
              <a:sym typeface="Verdana"/>
            </a:endParaRPr>
          </a:p>
          <a:p>
            <a:endParaRPr lang="en-US">
              <a:latin typeface="Times New Roman" pitchFamily="-64" charset="0"/>
              <a:ea typeface="ＭＳ Ｐゴシック" pitchFamily="-64"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4233" indent="-290090" eaLnBrk="0" hangingPunct="0">
              <a:defRPr sz="2400">
                <a:solidFill>
                  <a:schemeClr val="tx1"/>
                </a:solidFill>
                <a:latin typeface="Arial" charset="0"/>
                <a:ea typeface="ＭＳ Ｐゴシック" pitchFamily="-64" charset="-128"/>
              </a:defRPr>
            </a:lvl2pPr>
            <a:lvl3pPr marL="1160358" indent="-232072" eaLnBrk="0" hangingPunct="0">
              <a:defRPr sz="2400">
                <a:solidFill>
                  <a:schemeClr val="tx1"/>
                </a:solidFill>
                <a:latin typeface="Arial" charset="0"/>
                <a:ea typeface="ＭＳ Ｐゴシック" pitchFamily="-64" charset="-128"/>
              </a:defRPr>
            </a:lvl3pPr>
            <a:lvl4pPr marL="1624502" indent="-232072" eaLnBrk="0" hangingPunct="0">
              <a:defRPr sz="2400">
                <a:solidFill>
                  <a:schemeClr val="tx1"/>
                </a:solidFill>
                <a:latin typeface="Arial" charset="0"/>
                <a:ea typeface="ＭＳ Ｐゴシック" pitchFamily="-64" charset="-128"/>
              </a:defRPr>
            </a:lvl4pPr>
            <a:lvl5pPr marL="2088645" indent="-232072" eaLnBrk="0" hangingPunct="0">
              <a:defRPr sz="2400">
                <a:solidFill>
                  <a:schemeClr val="tx1"/>
                </a:solidFill>
                <a:latin typeface="Arial" charset="0"/>
                <a:ea typeface="ＭＳ Ｐゴシック" pitchFamily="-64" charset="-128"/>
              </a:defRPr>
            </a:lvl5pPr>
            <a:lvl6pPr marL="2552789" indent="-232072" eaLnBrk="0" fontAlgn="base" hangingPunct="0">
              <a:spcBef>
                <a:spcPct val="0"/>
              </a:spcBef>
              <a:spcAft>
                <a:spcPct val="0"/>
              </a:spcAft>
              <a:defRPr sz="2400">
                <a:solidFill>
                  <a:schemeClr val="tx1"/>
                </a:solidFill>
                <a:latin typeface="Arial" charset="0"/>
                <a:ea typeface="ＭＳ Ｐゴシック" pitchFamily="-64" charset="-128"/>
              </a:defRPr>
            </a:lvl6pPr>
            <a:lvl7pPr marL="3016932" indent="-232072" eaLnBrk="0" fontAlgn="base" hangingPunct="0">
              <a:spcBef>
                <a:spcPct val="0"/>
              </a:spcBef>
              <a:spcAft>
                <a:spcPct val="0"/>
              </a:spcAft>
              <a:defRPr sz="2400">
                <a:solidFill>
                  <a:schemeClr val="tx1"/>
                </a:solidFill>
                <a:latin typeface="Arial" charset="0"/>
                <a:ea typeface="ＭＳ Ｐゴシック" pitchFamily="-64" charset="-128"/>
              </a:defRPr>
            </a:lvl7pPr>
            <a:lvl8pPr marL="3481075" indent="-232072" eaLnBrk="0" fontAlgn="base" hangingPunct="0">
              <a:spcBef>
                <a:spcPct val="0"/>
              </a:spcBef>
              <a:spcAft>
                <a:spcPct val="0"/>
              </a:spcAft>
              <a:defRPr sz="2400">
                <a:solidFill>
                  <a:schemeClr val="tx1"/>
                </a:solidFill>
                <a:latin typeface="Arial" charset="0"/>
                <a:ea typeface="ＭＳ Ｐゴシック" pitchFamily="-64" charset="-128"/>
              </a:defRPr>
            </a:lvl8pPr>
            <a:lvl9pPr marL="3945219" indent="-232072"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154D397-194E-452A-91B1-C8E0B9B28DD1}" type="slidenum">
              <a:rPr lang="en-US" sz="1200">
                <a:latin typeface="Times New Roman" pitchFamily="-64" charset="0"/>
              </a:rPr>
              <a:pPr eaLnBrk="1" hangingPunct="1"/>
              <a:t>13</a:t>
            </a:fld>
            <a:endParaRPr lang="en-US" sz="1200">
              <a:latin typeface="Times New Roman" pitchFamily="-64" charset="0"/>
            </a:endParaRPr>
          </a:p>
        </p:txBody>
      </p:sp>
    </p:spTree>
    <p:extLst>
      <p:ext uri="{BB962C8B-B14F-4D97-AF65-F5344CB8AC3E}">
        <p14:creationId xmlns:p14="http://schemas.microsoft.com/office/powerpoint/2010/main" val="150998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06400" y="696913"/>
            <a:ext cx="6197600" cy="348615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2">
                  <a:lumMod val="65000"/>
                  <a:lumOff val="35000"/>
                </a:schemeClr>
              </a:solidFill>
              <a:cs typeface="Arial" panose="020B0604020202020204" pitchFamily="34" charset="0"/>
              <a:sym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err="1">
                <a:solidFill>
                  <a:schemeClr val="tx2">
                    <a:lumMod val="65000"/>
                    <a:lumOff val="35000"/>
                  </a:schemeClr>
                </a:solidFill>
                <a:latin typeface="Times New Roman"/>
                <a:ea typeface="ＭＳ Ｐゴシック"/>
                <a:cs typeface="Times New Roman"/>
              </a:rPr>
              <a:t>yna</a:t>
            </a:r>
            <a:endParaRPr lang="en-US" sz="800" err="1">
              <a:solidFill>
                <a:schemeClr val="tx2">
                  <a:lumMod val="65000"/>
                  <a:lumOff val="35000"/>
                </a:schemeClr>
              </a:solidFill>
              <a:latin typeface="Times New Roman"/>
              <a:ea typeface="ＭＳ Ｐゴシック"/>
              <a:cs typeface="Arial" panose="020B0604020202020204" pitchFamily="34" charset="0"/>
              <a:sym typeface="Verdana"/>
            </a:endParaRPr>
          </a:p>
          <a:p>
            <a:endParaRPr lang="en-US">
              <a:latin typeface="Times New Roman" pitchFamily="-64" charset="0"/>
              <a:ea typeface="ＭＳ Ｐゴシック" pitchFamily="-64"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4233" indent="-290090" eaLnBrk="0" hangingPunct="0">
              <a:defRPr sz="2400">
                <a:solidFill>
                  <a:schemeClr val="tx1"/>
                </a:solidFill>
                <a:latin typeface="Arial" charset="0"/>
                <a:ea typeface="ＭＳ Ｐゴシック" pitchFamily="-64" charset="-128"/>
              </a:defRPr>
            </a:lvl2pPr>
            <a:lvl3pPr marL="1160358" indent="-232072" eaLnBrk="0" hangingPunct="0">
              <a:defRPr sz="2400">
                <a:solidFill>
                  <a:schemeClr val="tx1"/>
                </a:solidFill>
                <a:latin typeface="Arial" charset="0"/>
                <a:ea typeface="ＭＳ Ｐゴシック" pitchFamily="-64" charset="-128"/>
              </a:defRPr>
            </a:lvl3pPr>
            <a:lvl4pPr marL="1624502" indent="-232072" eaLnBrk="0" hangingPunct="0">
              <a:defRPr sz="2400">
                <a:solidFill>
                  <a:schemeClr val="tx1"/>
                </a:solidFill>
                <a:latin typeface="Arial" charset="0"/>
                <a:ea typeface="ＭＳ Ｐゴシック" pitchFamily="-64" charset="-128"/>
              </a:defRPr>
            </a:lvl4pPr>
            <a:lvl5pPr marL="2088645" indent="-232072" eaLnBrk="0" hangingPunct="0">
              <a:defRPr sz="2400">
                <a:solidFill>
                  <a:schemeClr val="tx1"/>
                </a:solidFill>
                <a:latin typeface="Arial" charset="0"/>
                <a:ea typeface="ＭＳ Ｐゴシック" pitchFamily="-64" charset="-128"/>
              </a:defRPr>
            </a:lvl5pPr>
            <a:lvl6pPr marL="2552789" indent="-232072" eaLnBrk="0" fontAlgn="base" hangingPunct="0">
              <a:spcBef>
                <a:spcPct val="0"/>
              </a:spcBef>
              <a:spcAft>
                <a:spcPct val="0"/>
              </a:spcAft>
              <a:defRPr sz="2400">
                <a:solidFill>
                  <a:schemeClr val="tx1"/>
                </a:solidFill>
                <a:latin typeface="Arial" charset="0"/>
                <a:ea typeface="ＭＳ Ｐゴシック" pitchFamily="-64" charset="-128"/>
              </a:defRPr>
            </a:lvl6pPr>
            <a:lvl7pPr marL="3016932" indent="-232072" eaLnBrk="0" fontAlgn="base" hangingPunct="0">
              <a:spcBef>
                <a:spcPct val="0"/>
              </a:spcBef>
              <a:spcAft>
                <a:spcPct val="0"/>
              </a:spcAft>
              <a:defRPr sz="2400">
                <a:solidFill>
                  <a:schemeClr val="tx1"/>
                </a:solidFill>
                <a:latin typeface="Arial" charset="0"/>
                <a:ea typeface="ＭＳ Ｐゴシック" pitchFamily="-64" charset="-128"/>
              </a:defRPr>
            </a:lvl7pPr>
            <a:lvl8pPr marL="3481075" indent="-232072" eaLnBrk="0" fontAlgn="base" hangingPunct="0">
              <a:spcBef>
                <a:spcPct val="0"/>
              </a:spcBef>
              <a:spcAft>
                <a:spcPct val="0"/>
              </a:spcAft>
              <a:defRPr sz="2400">
                <a:solidFill>
                  <a:schemeClr val="tx1"/>
                </a:solidFill>
                <a:latin typeface="Arial" charset="0"/>
                <a:ea typeface="ＭＳ Ｐゴシック" pitchFamily="-64" charset="-128"/>
              </a:defRPr>
            </a:lvl8pPr>
            <a:lvl9pPr marL="3945219" indent="-232072"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154D397-194E-452A-91B1-C8E0B9B28DD1}" type="slidenum">
              <a:rPr lang="en-US" sz="1200">
                <a:latin typeface="Times New Roman" pitchFamily="-64" charset="0"/>
              </a:rPr>
              <a:pPr eaLnBrk="1" hangingPunct="1"/>
              <a:t>14</a:t>
            </a:fld>
            <a:endParaRPr lang="en-US" sz="1200">
              <a:latin typeface="Times New Roman" pitchFamily="-64" charset="0"/>
            </a:endParaRPr>
          </a:p>
        </p:txBody>
      </p:sp>
      <p:sp>
        <p:nvSpPr>
          <p:cNvPr id="3" name="TextBox 2">
            <a:extLst>
              <a:ext uri="{FF2B5EF4-FFF2-40B4-BE49-F238E27FC236}">
                <a16:creationId xmlns:a16="http://schemas.microsoft.com/office/drawing/2014/main" id="{D5750F5B-6568-B9B6-8C77-A68E20A7824A}"/>
              </a:ext>
            </a:extLst>
          </p:cNvPr>
          <p:cNvSpPr txBox="1"/>
          <p:nvPr/>
        </p:nvSpPr>
        <p:spPr>
          <a:xfrm>
            <a:off x="647700" y="4648200"/>
            <a:ext cx="5956300" cy="1569660"/>
          </a:xfrm>
          <a:prstGeom prst="rect">
            <a:avLst/>
          </a:prstGeom>
          <a:noFill/>
        </p:spPr>
        <p:txBody>
          <a:bodyPr wrap="square">
            <a:spAutoFit/>
          </a:bodyPr>
          <a:lstStyle/>
          <a:p>
            <a:r>
              <a:rPr lang="en-US">
                <a:ea typeface="+mn-lt"/>
                <a:cs typeface="+mn-lt"/>
              </a:rPr>
              <a:t>All guides and materials will be available in English and Spanish. All will be in written format, and some will include video companions.</a:t>
            </a:r>
            <a:endParaRPr lang="en-US"/>
          </a:p>
        </p:txBody>
      </p:sp>
    </p:spTree>
    <p:extLst>
      <p:ext uri="{BB962C8B-B14F-4D97-AF65-F5344CB8AC3E}">
        <p14:creationId xmlns:p14="http://schemas.microsoft.com/office/powerpoint/2010/main" val="41013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yna</a:t>
            </a:r>
          </a:p>
        </p:txBody>
      </p:sp>
      <p:sp>
        <p:nvSpPr>
          <p:cNvPr id="4" name="Slide Number Placeholder 3"/>
          <p:cNvSpPr>
            <a:spLocks noGrp="1"/>
          </p:cNvSpPr>
          <p:nvPr>
            <p:ph type="sldNum" sz="quarter" idx="5"/>
          </p:nvPr>
        </p:nvSpPr>
        <p:spPr/>
        <p:txBody>
          <a:bodyPr/>
          <a:lstStyle/>
          <a:p>
            <a:pPr>
              <a:defRPr/>
            </a:pPr>
            <a:fld id="{D7C641B6-6095-4509-98F9-987166FA583F}" type="slidenum">
              <a:rPr lang="en-US"/>
              <a:pPr>
                <a:defRPr/>
              </a:pPr>
              <a:t>15</a:t>
            </a:fld>
            <a:endParaRPr lang="en-US"/>
          </a:p>
        </p:txBody>
      </p:sp>
    </p:spTree>
    <p:extLst>
      <p:ext uri="{BB962C8B-B14F-4D97-AF65-F5344CB8AC3E}">
        <p14:creationId xmlns:p14="http://schemas.microsoft.com/office/powerpoint/2010/main" val="368884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yna</a:t>
            </a:r>
          </a:p>
        </p:txBody>
      </p:sp>
      <p:sp>
        <p:nvSpPr>
          <p:cNvPr id="4" name="Slide Number Placeholder 3"/>
          <p:cNvSpPr>
            <a:spLocks noGrp="1"/>
          </p:cNvSpPr>
          <p:nvPr>
            <p:ph type="sldNum" sz="quarter" idx="5"/>
          </p:nvPr>
        </p:nvSpPr>
        <p:spPr/>
        <p:txBody>
          <a:bodyPr/>
          <a:lstStyle/>
          <a:p>
            <a:pPr>
              <a:defRPr/>
            </a:pPr>
            <a:fld id="{D7C641B6-6095-4509-98F9-987166FA583F}" type="slidenum">
              <a:rPr lang="en-US"/>
              <a:pPr>
                <a:defRPr/>
              </a:pPr>
              <a:t>16</a:t>
            </a:fld>
            <a:endParaRPr lang="en-US"/>
          </a:p>
        </p:txBody>
      </p:sp>
    </p:spTree>
    <p:extLst>
      <p:ext uri="{BB962C8B-B14F-4D97-AF65-F5344CB8AC3E}">
        <p14:creationId xmlns:p14="http://schemas.microsoft.com/office/powerpoint/2010/main" val="58814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06400" y="696913"/>
            <a:ext cx="6197600" cy="348615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err="1">
                <a:solidFill>
                  <a:schemeClr val="tx2">
                    <a:lumMod val="65000"/>
                    <a:lumOff val="35000"/>
                  </a:schemeClr>
                </a:solidFill>
                <a:cs typeface="Times New Roman"/>
              </a:rPr>
              <a:t>yna</a:t>
            </a:r>
            <a:endParaRPr lang="en-US" sz="1200" err="1">
              <a:solidFill>
                <a:schemeClr val="tx2">
                  <a:lumMod val="65000"/>
                  <a:lumOff val="35000"/>
                </a:schemeClr>
              </a:solidFill>
              <a:cs typeface="Arial" panose="020B0604020202020204" pitchFamily="34" charset="0"/>
              <a:sym typeface="Verdana"/>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4233" indent="-290090" eaLnBrk="0" hangingPunct="0">
              <a:defRPr sz="2400">
                <a:solidFill>
                  <a:schemeClr val="tx1"/>
                </a:solidFill>
                <a:latin typeface="Arial" charset="0"/>
                <a:ea typeface="ＭＳ Ｐゴシック" pitchFamily="-64" charset="-128"/>
              </a:defRPr>
            </a:lvl2pPr>
            <a:lvl3pPr marL="1160358" indent="-232072" eaLnBrk="0" hangingPunct="0">
              <a:defRPr sz="2400">
                <a:solidFill>
                  <a:schemeClr val="tx1"/>
                </a:solidFill>
                <a:latin typeface="Arial" charset="0"/>
                <a:ea typeface="ＭＳ Ｐゴシック" pitchFamily="-64" charset="-128"/>
              </a:defRPr>
            </a:lvl3pPr>
            <a:lvl4pPr marL="1624502" indent="-232072" eaLnBrk="0" hangingPunct="0">
              <a:defRPr sz="2400">
                <a:solidFill>
                  <a:schemeClr val="tx1"/>
                </a:solidFill>
                <a:latin typeface="Arial" charset="0"/>
                <a:ea typeface="ＭＳ Ｐゴシック" pitchFamily="-64" charset="-128"/>
              </a:defRPr>
            </a:lvl4pPr>
            <a:lvl5pPr marL="2088645" indent="-232072" eaLnBrk="0" hangingPunct="0">
              <a:defRPr sz="2400">
                <a:solidFill>
                  <a:schemeClr val="tx1"/>
                </a:solidFill>
                <a:latin typeface="Arial" charset="0"/>
                <a:ea typeface="ＭＳ Ｐゴシック" pitchFamily="-64" charset="-128"/>
              </a:defRPr>
            </a:lvl5pPr>
            <a:lvl6pPr marL="2552789" indent="-232072" eaLnBrk="0" fontAlgn="base" hangingPunct="0">
              <a:spcBef>
                <a:spcPct val="0"/>
              </a:spcBef>
              <a:spcAft>
                <a:spcPct val="0"/>
              </a:spcAft>
              <a:defRPr sz="2400">
                <a:solidFill>
                  <a:schemeClr val="tx1"/>
                </a:solidFill>
                <a:latin typeface="Arial" charset="0"/>
                <a:ea typeface="ＭＳ Ｐゴシック" pitchFamily="-64" charset="-128"/>
              </a:defRPr>
            </a:lvl6pPr>
            <a:lvl7pPr marL="3016932" indent="-232072" eaLnBrk="0" fontAlgn="base" hangingPunct="0">
              <a:spcBef>
                <a:spcPct val="0"/>
              </a:spcBef>
              <a:spcAft>
                <a:spcPct val="0"/>
              </a:spcAft>
              <a:defRPr sz="2400">
                <a:solidFill>
                  <a:schemeClr val="tx1"/>
                </a:solidFill>
                <a:latin typeface="Arial" charset="0"/>
                <a:ea typeface="ＭＳ Ｐゴシック" pitchFamily="-64" charset="-128"/>
              </a:defRPr>
            </a:lvl7pPr>
            <a:lvl8pPr marL="3481075" indent="-232072" eaLnBrk="0" fontAlgn="base" hangingPunct="0">
              <a:spcBef>
                <a:spcPct val="0"/>
              </a:spcBef>
              <a:spcAft>
                <a:spcPct val="0"/>
              </a:spcAft>
              <a:defRPr sz="2400">
                <a:solidFill>
                  <a:schemeClr val="tx1"/>
                </a:solidFill>
                <a:latin typeface="Arial" charset="0"/>
                <a:ea typeface="ＭＳ Ｐゴシック" pitchFamily="-64" charset="-128"/>
              </a:defRPr>
            </a:lvl8pPr>
            <a:lvl9pPr marL="3945219" indent="-232072"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154D397-194E-452A-91B1-C8E0B9B28DD1}" type="slidenum">
              <a:rPr lang="en-US" sz="1200">
                <a:latin typeface="Times New Roman" pitchFamily="-64" charset="0"/>
              </a:rPr>
              <a:pPr eaLnBrk="1" hangingPunct="1"/>
              <a:t>17</a:t>
            </a:fld>
            <a:endParaRPr lang="en-US" sz="1200">
              <a:latin typeface="Times New Roman" pitchFamily="-64" charset="0"/>
            </a:endParaRPr>
          </a:p>
        </p:txBody>
      </p:sp>
    </p:spTree>
    <p:extLst>
      <p:ext uri="{BB962C8B-B14F-4D97-AF65-F5344CB8AC3E}">
        <p14:creationId xmlns:p14="http://schemas.microsoft.com/office/powerpoint/2010/main" val="204123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06400" y="696913"/>
            <a:ext cx="6197600" cy="348615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2">
                  <a:lumMod val="65000"/>
                  <a:lumOff val="35000"/>
                </a:schemeClr>
              </a:solidFill>
              <a:cs typeface="Arial" panose="020B0604020202020204" pitchFamily="34" charset="0"/>
              <a:sym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a:solidFill>
                <a:schemeClr val="tx2">
                  <a:lumMod val="65000"/>
                  <a:lumOff val="35000"/>
                </a:schemeClr>
              </a:solidFill>
              <a:cs typeface="Arial" panose="020B0604020202020204" pitchFamily="34" charset="0"/>
              <a:sym typeface="Verdana"/>
            </a:endParaRPr>
          </a:p>
          <a:p>
            <a:endParaRPr lang="en-US">
              <a:latin typeface="Times New Roman" pitchFamily="-64" charset="0"/>
              <a:ea typeface="ＭＳ Ｐゴシック" pitchFamily="-64"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4233" indent="-290090" eaLnBrk="0" hangingPunct="0">
              <a:defRPr sz="2400">
                <a:solidFill>
                  <a:schemeClr val="tx1"/>
                </a:solidFill>
                <a:latin typeface="Arial" charset="0"/>
                <a:ea typeface="ＭＳ Ｐゴシック" pitchFamily="-64" charset="-128"/>
              </a:defRPr>
            </a:lvl2pPr>
            <a:lvl3pPr marL="1160358" indent="-232072" eaLnBrk="0" hangingPunct="0">
              <a:defRPr sz="2400">
                <a:solidFill>
                  <a:schemeClr val="tx1"/>
                </a:solidFill>
                <a:latin typeface="Arial" charset="0"/>
                <a:ea typeface="ＭＳ Ｐゴシック" pitchFamily="-64" charset="-128"/>
              </a:defRPr>
            </a:lvl3pPr>
            <a:lvl4pPr marL="1624502" indent="-232072" eaLnBrk="0" hangingPunct="0">
              <a:defRPr sz="2400">
                <a:solidFill>
                  <a:schemeClr val="tx1"/>
                </a:solidFill>
                <a:latin typeface="Arial" charset="0"/>
                <a:ea typeface="ＭＳ Ｐゴシック" pitchFamily="-64" charset="-128"/>
              </a:defRPr>
            </a:lvl4pPr>
            <a:lvl5pPr marL="2088645" indent="-232072" eaLnBrk="0" hangingPunct="0">
              <a:defRPr sz="2400">
                <a:solidFill>
                  <a:schemeClr val="tx1"/>
                </a:solidFill>
                <a:latin typeface="Arial" charset="0"/>
                <a:ea typeface="ＭＳ Ｐゴシック" pitchFamily="-64" charset="-128"/>
              </a:defRPr>
            </a:lvl5pPr>
            <a:lvl6pPr marL="2552789" indent="-232072" eaLnBrk="0" fontAlgn="base" hangingPunct="0">
              <a:spcBef>
                <a:spcPct val="0"/>
              </a:spcBef>
              <a:spcAft>
                <a:spcPct val="0"/>
              </a:spcAft>
              <a:defRPr sz="2400">
                <a:solidFill>
                  <a:schemeClr val="tx1"/>
                </a:solidFill>
                <a:latin typeface="Arial" charset="0"/>
                <a:ea typeface="ＭＳ Ｐゴシック" pitchFamily="-64" charset="-128"/>
              </a:defRPr>
            </a:lvl6pPr>
            <a:lvl7pPr marL="3016932" indent="-232072" eaLnBrk="0" fontAlgn="base" hangingPunct="0">
              <a:spcBef>
                <a:spcPct val="0"/>
              </a:spcBef>
              <a:spcAft>
                <a:spcPct val="0"/>
              </a:spcAft>
              <a:defRPr sz="2400">
                <a:solidFill>
                  <a:schemeClr val="tx1"/>
                </a:solidFill>
                <a:latin typeface="Arial" charset="0"/>
                <a:ea typeface="ＭＳ Ｐゴシック" pitchFamily="-64" charset="-128"/>
              </a:defRPr>
            </a:lvl7pPr>
            <a:lvl8pPr marL="3481075" indent="-232072" eaLnBrk="0" fontAlgn="base" hangingPunct="0">
              <a:spcBef>
                <a:spcPct val="0"/>
              </a:spcBef>
              <a:spcAft>
                <a:spcPct val="0"/>
              </a:spcAft>
              <a:defRPr sz="2400">
                <a:solidFill>
                  <a:schemeClr val="tx1"/>
                </a:solidFill>
                <a:latin typeface="Arial" charset="0"/>
                <a:ea typeface="ＭＳ Ｐゴシック" pitchFamily="-64" charset="-128"/>
              </a:defRPr>
            </a:lvl8pPr>
            <a:lvl9pPr marL="3945219" indent="-232072"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154D397-194E-452A-91B1-C8E0B9B28DD1}" type="slidenum">
              <a:rPr lang="en-US" sz="1200">
                <a:latin typeface="Times New Roman" pitchFamily="-64" charset="0"/>
              </a:rPr>
              <a:pPr eaLnBrk="1" hangingPunct="1"/>
              <a:t>18</a:t>
            </a:fld>
            <a:endParaRPr lang="en-US" sz="1200">
              <a:latin typeface="Times New Roman" pitchFamily="-64" charset="0"/>
            </a:endParaRPr>
          </a:p>
        </p:txBody>
      </p:sp>
    </p:spTree>
    <p:extLst>
      <p:ext uri="{BB962C8B-B14F-4D97-AF65-F5344CB8AC3E}">
        <p14:creationId xmlns:p14="http://schemas.microsoft.com/office/powerpoint/2010/main" val="846871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yna</a:t>
            </a:r>
          </a:p>
        </p:txBody>
      </p:sp>
      <p:sp>
        <p:nvSpPr>
          <p:cNvPr id="4" name="Slide Number Placeholder 3"/>
          <p:cNvSpPr>
            <a:spLocks noGrp="1"/>
          </p:cNvSpPr>
          <p:nvPr>
            <p:ph type="sldNum" sz="quarter" idx="5"/>
          </p:nvPr>
        </p:nvSpPr>
        <p:spPr/>
        <p:txBody>
          <a:bodyPr/>
          <a:lstStyle/>
          <a:p>
            <a:pPr>
              <a:defRPr/>
            </a:pPr>
            <a:fld id="{D7C641B6-6095-4509-98F9-987166FA583F}" type="slidenum">
              <a:rPr lang="en-US"/>
              <a:pPr>
                <a:defRPr/>
              </a:pPr>
              <a:t>20</a:t>
            </a:fld>
            <a:endParaRPr lang="en-US"/>
          </a:p>
        </p:txBody>
      </p:sp>
    </p:spTree>
    <p:extLst>
      <p:ext uri="{BB962C8B-B14F-4D97-AF65-F5344CB8AC3E}">
        <p14:creationId xmlns:p14="http://schemas.microsoft.com/office/powerpoint/2010/main" val="403107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06400" y="696913"/>
            <a:ext cx="6197600" cy="348615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err="1">
                <a:solidFill>
                  <a:schemeClr val="tx2">
                    <a:lumMod val="65000"/>
                    <a:lumOff val="35000"/>
                  </a:schemeClr>
                </a:solidFill>
                <a:latin typeface="Times New Roman"/>
                <a:ea typeface="ＭＳ Ｐゴシック"/>
                <a:cs typeface="Times New Roman"/>
              </a:rPr>
              <a:t>yna</a:t>
            </a:r>
            <a:endParaRPr lang="en-US" sz="1200" err="1">
              <a:solidFill>
                <a:schemeClr val="tx2">
                  <a:lumMod val="65000"/>
                  <a:lumOff val="35000"/>
                </a:schemeClr>
              </a:solidFill>
              <a:cs typeface="Arial" panose="020B0604020202020204" pitchFamily="34" charset="0"/>
              <a:sym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a:solidFill>
                <a:schemeClr val="tx2">
                  <a:lumMod val="65000"/>
                  <a:lumOff val="35000"/>
                </a:schemeClr>
              </a:solidFill>
              <a:cs typeface="Arial" panose="020B0604020202020204" pitchFamily="34" charset="0"/>
              <a:sym typeface="Verdana"/>
            </a:endParaRPr>
          </a:p>
          <a:p>
            <a:endParaRPr lang="en-US">
              <a:latin typeface="Times New Roman" pitchFamily="-64" charset="0"/>
              <a:ea typeface="ＭＳ Ｐゴシック" pitchFamily="-64"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4233" indent="-290090" eaLnBrk="0" hangingPunct="0">
              <a:defRPr sz="2400">
                <a:solidFill>
                  <a:schemeClr val="tx1"/>
                </a:solidFill>
                <a:latin typeface="Arial" charset="0"/>
                <a:ea typeface="ＭＳ Ｐゴシック" pitchFamily="-64" charset="-128"/>
              </a:defRPr>
            </a:lvl2pPr>
            <a:lvl3pPr marL="1160358" indent="-232072" eaLnBrk="0" hangingPunct="0">
              <a:defRPr sz="2400">
                <a:solidFill>
                  <a:schemeClr val="tx1"/>
                </a:solidFill>
                <a:latin typeface="Arial" charset="0"/>
                <a:ea typeface="ＭＳ Ｐゴシック" pitchFamily="-64" charset="-128"/>
              </a:defRPr>
            </a:lvl3pPr>
            <a:lvl4pPr marL="1624502" indent="-232072" eaLnBrk="0" hangingPunct="0">
              <a:defRPr sz="2400">
                <a:solidFill>
                  <a:schemeClr val="tx1"/>
                </a:solidFill>
                <a:latin typeface="Arial" charset="0"/>
                <a:ea typeface="ＭＳ Ｐゴシック" pitchFamily="-64" charset="-128"/>
              </a:defRPr>
            </a:lvl4pPr>
            <a:lvl5pPr marL="2088645" indent="-232072" eaLnBrk="0" hangingPunct="0">
              <a:defRPr sz="2400">
                <a:solidFill>
                  <a:schemeClr val="tx1"/>
                </a:solidFill>
                <a:latin typeface="Arial" charset="0"/>
                <a:ea typeface="ＭＳ Ｐゴシック" pitchFamily="-64" charset="-128"/>
              </a:defRPr>
            </a:lvl5pPr>
            <a:lvl6pPr marL="2552789" indent="-232072" eaLnBrk="0" fontAlgn="base" hangingPunct="0">
              <a:spcBef>
                <a:spcPct val="0"/>
              </a:spcBef>
              <a:spcAft>
                <a:spcPct val="0"/>
              </a:spcAft>
              <a:defRPr sz="2400">
                <a:solidFill>
                  <a:schemeClr val="tx1"/>
                </a:solidFill>
                <a:latin typeface="Arial" charset="0"/>
                <a:ea typeface="ＭＳ Ｐゴシック" pitchFamily="-64" charset="-128"/>
              </a:defRPr>
            </a:lvl6pPr>
            <a:lvl7pPr marL="3016932" indent="-232072" eaLnBrk="0" fontAlgn="base" hangingPunct="0">
              <a:spcBef>
                <a:spcPct val="0"/>
              </a:spcBef>
              <a:spcAft>
                <a:spcPct val="0"/>
              </a:spcAft>
              <a:defRPr sz="2400">
                <a:solidFill>
                  <a:schemeClr val="tx1"/>
                </a:solidFill>
                <a:latin typeface="Arial" charset="0"/>
                <a:ea typeface="ＭＳ Ｐゴシック" pitchFamily="-64" charset="-128"/>
              </a:defRPr>
            </a:lvl7pPr>
            <a:lvl8pPr marL="3481075" indent="-232072" eaLnBrk="0" fontAlgn="base" hangingPunct="0">
              <a:spcBef>
                <a:spcPct val="0"/>
              </a:spcBef>
              <a:spcAft>
                <a:spcPct val="0"/>
              </a:spcAft>
              <a:defRPr sz="2400">
                <a:solidFill>
                  <a:schemeClr val="tx1"/>
                </a:solidFill>
                <a:latin typeface="Arial" charset="0"/>
                <a:ea typeface="ＭＳ Ｐゴシック" pitchFamily="-64" charset="-128"/>
              </a:defRPr>
            </a:lvl8pPr>
            <a:lvl9pPr marL="3945219" indent="-232072"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154D397-194E-452A-91B1-C8E0B9B28DD1}" type="slidenum">
              <a:rPr lang="en-US" sz="1200">
                <a:latin typeface="Times New Roman" pitchFamily="-64" charset="0"/>
              </a:rPr>
              <a:pPr eaLnBrk="1" hangingPunct="1"/>
              <a:t>22</a:t>
            </a:fld>
            <a:endParaRPr lang="en-US" sz="1200">
              <a:latin typeface="Times New Roman" pitchFamily="-64" charset="0"/>
            </a:endParaRPr>
          </a:p>
        </p:txBody>
      </p:sp>
    </p:spTree>
    <p:extLst>
      <p:ext uri="{BB962C8B-B14F-4D97-AF65-F5344CB8AC3E}">
        <p14:creationId xmlns:p14="http://schemas.microsoft.com/office/powerpoint/2010/main" val="174466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06400" y="696913"/>
            <a:ext cx="6197600" cy="3486150"/>
          </a:xfrm>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64" charset="0"/>
              <a:ea typeface="ＭＳ Ｐゴシック" pitchFamily="-6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4233" indent="-290090" eaLnBrk="0" hangingPunct="0">
              <a:defRPr sz="2400">
                <a:solidFill>
                  <a:schemeClr val="tx1"/>
                </a:solidFill>
                <a:latin typeface="Arial" charset="0"/>
                <a:ea typeface="ＭＳ Ｐゴシック" pitchFamily="-64" charset="-128"/>
              </a:defRPr>
            </a:lvl2pPr>
            <a:lvl3pPr marL="1160358" indent="-232072" eaLnBrk="0" hangingPunct="0">
              <a:defRPr sz="2400">
                <a:solidFill>
                  <a:schemeClr val="tx1"/>
                </a:solidFill>
                <a:latin typeface="Arial" charset="0"/>
                <a:ea typeface="ＭＳ Ｐゴシック" pitchFamily="-64" charset="-128"/>
              </a:defRPr>
            </a:lvl3pPr>
            <a:lvl4pPr marL="1624502" indent="-232072" eaLnBrk="0" hangingPunct="0">
              <a:defRPr sz="2400">
                <a:solidFill>
                  <a:schemeClr val="tx1"/>
                </a:solidFill>
                <a:latin typeface="Arial" charset="0"/>
                <a:ea typeface="ＭＳ Ｐゴシック" pitchFamily="-64" charset="-128"/>
              </a:defRPr>
            </a:lvl4pPr>
            <a:lvl5pPr marL="2088645" indent="-232072" eaLnBrk="0" hangingPunct="0">
              <a:defRPr sz="2400">
                <a:solidFill>
                  <a:schemeClr val="tx1"/>
                </a:solidFill>
                <a:latin typeface="Arial" charset="0"/>
                <a:ea typeface="ＭＳ Ｐゴシック" pitchFamily="-64" charset="-128"/>
              </a:defRPr>
            </a:lvl5pPr>
            <a:lvl6pPr marL="2552789" indent="-232072" eaLnBrk="0" fontAlgn="base" hangingPunct="0">
              <a:spcBef>
                <a:spcPct val="0"/>
              </a:spcBef>
              <a:spcAft>
                <a:spcPct val="0"/>
              </a:spcAft>
              <a:defRPr sz="2400">
                <a:solidFill>
                  <a:schemeClr val="tx1"/>
                </a:solidFill>
                <a:latin typeface="Arial" charset="0"/>
                <a:ea typeface="ＭＳ Ｐゴシック" pitchFamily="-64" charset="-128"/>
              </a:defRPr>
            </a:lvl6pPr>
            <a:lvl7pPr marL="3016932" indent="-232072" eaLnBrk="0" fontAlgn="base" hangingPunct="0">
              <a:spcBef>
                <a:spcPct val="0"/>
              </a:spcBef>
              <a:spcAft>
                <a:spcPct val="0"/>
              </a:spcAft>
              <a:defRPr sz="2400">
                <a:solidFill>
                  <a:schemeClr val="tx1"/>
                </a:solidFill>
                <a:latin typeface="Arial" charset="0"/>
                <a:ea typeface="ＭＳ Ｐゴシック" pitchFamily="-64" charset="-128"/>
              </a:defRPr>
            </a:lvl7pPr>
            <a:lvl8pPr marL="3481075" indent="-232072" eaLnBrk="0" fontAlgn="base" hangingPunct="0">
              <a:spcBef>
                <a:spcPct val="0"/>
              </a:spcBef>
              <a:spcAft>
                <a:spcPct val="0"/>
              </a:spcAft>
              <a:defRPr sz="2400">
                <a:solidFill>
                  <a:schemeClr val="tx1"/>
                </a:solidFill>
                <a:latin typeface="Arial" charset="0"/>
                <a:ea typeface="ＭＳ Ｐゴシック" pitchFamily="-64" charset="-128"/>
              </a:defRPr>
            </a:lvl8pPr>
            <a:lvl9pPr marL="3945219" indent="-232072"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DD10456-BB62-4B3A-BA41-1D37F3D5A533}" type="slidenum">
              <a:rPr lang="en-US" sz="1200">
                <a:latin typeface="Times New Roman" pitchFamily="-64" charset="0"/>
              </a:rPr>
              <a:pPr eaLnBrk="1" hangingPunct="1"/>
              <a:t>3</a:t>
            </a:fld>
            <a:endParaRPr lang="en-US" sz="1200">
              <a:latin typeface="Times New Roman" pitchFamily="-64" charset="0"/>
            </a:endParaRPr>
          </a:p>
        </p:txBody>
      </p:sp>
    </p:spTree>
    <p:extLst>
      <p:ext uri="{BB962C8B-B14F-4D97-AF65-F5344CB8AC3E}">
        <p14:creationId xmlns:p14="http://schemas.microsoft.com/office/powerpoint/2010/main" val="288057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06400" y="696913"/>
            <a:ext cx="6197600" cy="348615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2">
                  <a:lumMod val="65000"/>
                  <a:lumOff val="35000"/>
                </a:schemeClr>
              </a:solidFill>
              <a:cs typeface="Arial" panose="020B0604020202020204" pitchFamily="34" charset="0"/>
              <a:sym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a:solidFill>
                <a:schemeClr val="tx2">
                  <a:lumMod val="65000"/>
                  <a:lumOff val="35000"/>
                </a:schemeClr>
              </a:solidFill>
              <a:cs typeface="Arial" panose="020B0604020202020204" pitchFamily="34" charset="0"/>
              <a:sym typeface="Verdana"/>
            </a:endParaRPr>
          </a:p>
          <a:p>
            <a:endParaRPr lang="en-US">
              <a:latin typeface="Times New Roman" pitchFamily="-64" charset="0"/>
              <a:ea typeface="ＭＳ Ｐゴシック" pitchFamily="-64"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4233" indent="-290090" eaLnBrk="0" hangingPunct="0">
              <a:defRPr sz="2400">
                <a:solidFill>
                  <a:schemeClr val="tx1"/>
                </a:solidFill>
                <a:latin typeface="Arial" charset="0"/>
                <a:ea typeface="ＭＳ Ｐゴシック" pitchFamily="-64" charset="-128"/>
              </a:defRPr>
            </a:lvl2pPr>
            <a:lvl3pPr marL="1160358" indent="-232072" eaLnBrk="0" hangingPunct="0">
              <a:defRPr sz="2400">
                <a:solidFill>
                  <a:schemeClr val="tx1"/>
                </a:solidFill>
                <a:latin typeface="Arial" charset="0"/>
                <a:ea typeface="ＭＳ Ｐゴシック" pitchFamily="-64" charset="-128"/>
              </a:defRPr>
            </a:lvl3pPr>
            <a:lvl4pPr marL="1624502" indent="-232072" eaLnBrk="0" hangingPunct="0">
              <a:defRPr sz="2400">
                <a:solidFill>
                  <a:schemeClr val="tx1"/>
                </a:solidFill>
                <a:latin typeface="Arial" charset="0"/>
                <a:ea typeface="ＭＳ Ｐゴシック" pitchFamily="-64" charset="-128"/>
              </a:defRPr>
            </a:lvl4pPr>
            <a:lvl5pPr marL="2088645" indent="-232072" eaLnBrk="0" hangingPunct="0">
              <a:defRPr sz="2400">
                <a:solidFill>
                  <a:schemeClr val="tx1"/>
                </a:solidFill>
                <a:latin typeface="Arial" charset="0"/>
                <a:ea typeface="ＭＳ Ｐゴシック" pitchFamily="-64" charset="-128"/>
              </a:defRPr>
            </a:lvl5pPr>
            <a:lvl6pPr marL="2552789" indent="-232072" eaLnBrk="0" fontAlgn="base" hangingPunct="0">
              <a:spcBef>
                <a:spcPct val="0"/>
              </a:spcBef>
              <a:spcAft>
                <a:spcPct val="0"/>
              </a:spcAft>
              <a:defRPr sz="2400">
                <a:solidFill>
                  <a:schemeClr val="tx1"/>
                </a:solidFill>
                <a:latin typeface="Arial" charset="0"/>
                <a:ea typeface="ＭＳ Ｐゴシック" pitchFamily="-64" charset="-128"/>
              </a:defRPr>
            </a:lvl6pPr>
            <a:lvl7pPr marL="3016932" indent="-232072" eaLnBrk="0" fontAlgn="base" hangingPunct="0">
              <a:spcBef>
                <a:spcPct val="0"/>
              </a:spcBef>
              <a:spcAft>
                <a:spcPct val="0"/>
              </a:spcAft>
              <a:defRPr sz="2400">
                <a:solidFill>
                  <a:schemeClr val="tx1"/>
                </a:solidFill>
                <a:latin typeface="Arial" charset="0"/>
                <a:ea typeface="ＭＳ Ｐゴシック" pitchFamily="-64" charset="-128"/>
              </a:defRPr>
            </a:lvl7pPr>
            <a:lvl8pPr marL="3481075" indent="-232072" eaLnBrk="0" fontAlgn="base" hangingPunct="0">
              <a:spcBef>
                <a:spcPct val="0"/>
              </a:spcBef>
              <a:spcAft>
                <a:spcPct val="0"/>
              </a:spcAft>
              <a:defRPr sz="2400">
                <a:solidFill>
                  <a:schemeClr val="tx1"/>
                </a:solidFill>
                <a:latin typeface="Arial" charset="0"/>
                <a:ea typeface="ＭＳ Ｐゴシック" pitchFamily="-64" charset="-128"/>
              </a:defRPr>
            </a:lvl8pPr>
            <a:lvl9pPr marL="3945219" indent="-232072"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154D397-194E-452A-91B1-C8E0B9B28DD1}" type="slidenum">
              <a:rPr lang="en-US" sz="1200">
                <a:latin typeface="Times New Roman" pitchFamily="-64" charset="0"/>
              </a:rPr>
              <a:pPr eaLnBrk="1" hangingPunct="1"/>
              <a:t>5</a:t>
            </a:fld>
            <a:endParaRPr lang="en-US" sz="1200">
              <a:latin typeface="Times New Roman" pitchFamily="-64" charset="0"/>
            </a:endParaRPr>
          </a:p>
        </p:txBody>
      </p:sp>
    </p:spTree>
    <p:extLst>
      <p:ext uri="{BB962C8B-B14F-4D97-AF65-F5344CB8AC3E}">
        <p14:creationId xmlns:p14="http://schemas.microsoft.com/office/powerpoint/2010/main" val="135770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06400" y="696913"/>
            <a:ext cx="6197600" cy="348615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2">
                  <a:lumMod val="65000"/>
                  <a:lumOff val="35000"/>
                </a:schemeClr>
              </a:solidFill>
              <a:cs typeface="Arial" panose="020B0604020202020204" pitchFamily="34" charset="0"/>
              <a:sym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a:solidFill>
                <a:schemeClr val="tx2">
                  <a:lumMod val="65000"/>
                  <a:lumOff val="35000"/>
                </a:schemeClr>
              </a:solidFill>
              <a:cs typeface="Arial" panose="020B0604020202020204" pitchFamily="34" charset="0"/>
              <a:sym typeface="Verdana"/>
            </a:endParaRPr>
          </a:p>
          <a:p>
            <a:endParaRPr lang="en-US">
              <a:latin typeface="Times New Roman" pitchFamily="-64" charset="0"/>
              <a:ea typeface="ＭＳ Ｐゴシック" pitchFamily="-64"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4233" indent="-290090" eaLnBrk="0" hangingPunct="0">
              <a:defRPr sz="2400">
                <a:solidFill>
                  <a:schemeClr val="tx1"/>
                </a:solidFill>
                <a:latin typeface="Arial" charset="0"/>
                <a:ea typeface="ＭＳ Ｐゴシック" pitchFamily="-64" charset="-128"/>
              </a:defRPr>
            </a:lvl2pPr>
            <a:lvl3pPr marL="1160358" indent="-232072" eaLnBrk="0" hangingPunct="0">
              <a:defRPr sz="2400">
                <a:solidFill>
                  <a:schemeClr val="tx1"/>
                </a:solidFill>
                <a:latin typeface="Arial" charset="0"/>
                <a:ea typeface="ＭＳ Ｐゴシック" pitchFamily="-64" charset="-128"/>
              </a:defRPr>
            </a:lvl3pPr>
            <a:lvl4pPr marL="1624502" indent="-232072" eaLnBrk="0" hangingPunct="0">
              <a:defRPr sz="2400">
                <a:solidFill>
                  <a:schemeClr val="tx1"/>
                </a:solidFill>
                <a:latin typeface="Arial" charset="0"/>
                <a:ea typeface="ＭＳ Ｐゴシック" pitchFamily="-64" charset="-128"/>
              </a:defRPr>
            </a:lvl4pPr>
            <a:lvl5pPr marL="2088645" indent="-232072" eaLnBrk="0" hangingPunct="0">
              <a:defRPr sz="2400">
                <a:solidFill>
                  <a:schemeClr val="tx1"/>
                </a:solidFill>
                <a:latin typeface="Arial" charset="0"/>
                <a:ea typeface="ＭＳ Ｐゴシック" pitchFamily="-64" charset="-128"/>
              </a:defRPr>
            </a:lvl5pPr>
            <a:lvl6pPr marL="2552789" indent="-232072" eaLnBrk="0" fontAlgn="base" hangingPunct="0">
              <a:spcBef>
                <a:spcPct val="0"/>
              </a:spcBef>
              <a:spcAft>
                <a:spcPct val="0"/>
              </a:spcAft>
              <a:defRPr sz="2400">
                <a:solidFill>
                  <a:schemeClr val="tx1"/>
                </a:solidFill>
                <a:latin typeface="Arial" charset="0"/>
                <a:ea typeface="ＭＳ Ｐゴシック" pitchFamily="-64" charset="-128"/>
              </a:defRPr>
            </a:lvl6pPr>
            <a:lvl7pPr marL="3016932" indent="-232072" eaLnBrk="0" fontAlgn="base" hangingPunct="0">
              <a:spcBef>
                <a:spcPct val="0"/>
              </a:spcBef>
              <a:spcAft>
                <a:spcPct val="0"/>
              </a:spcAft>
              <a:defRPr sz="2400">
                <a:solidFill>
                  <a:schemeClr val="tx1"/>
                </a:solidFill>
                <a:latin typeface="Arial" charset="0"/>
                <a:ea typeface="ＭＳ Ｐゴシック" pitchFamily="-64" charset="-128"/>
              </a:defRPr>
            </a:lvl7pPr>
            <a:lvl8pPr marL="3481075" indent="-232072" eaLnBrk="0" fontAlgn="base" hangingPunct="0">
              <a:spcBef>
                <a:spcPct val="0"/>
              </a:spcBef>
              <a:spcAft>
                <a:spcPct val="0"/>
              </a:spcAft>
              <a:defRPr sz="2400">
                <a:solidFill>
                  <a:schemeClr val="tx1"/>
                </a:solidFill>
                <a:latin typeface="Arial" charset="0"/>
                <a:ea typeface="ＭＳ Ｐゴシック" pitchFamily="-64" charset="-128"/>
              </a:defRPr>
            </a:lvl8pPr>
            <a:lvl9pPr marL="3945219" indent="-232072"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154D397-194E-452A-91B1-C8E0B9B28DD1}" type="slidenum">
              <a:rPr lang="en-US" sz="1200">
                <a:latin typeface="Times New Roman" pitchFamily="-64" charset="0"/>
              </a:rPr>
              <a:pPr eaLnBrk="1" hangingPunct="1"/>
              <a:t>6</a:t>
            </a:fld>
            <a:endParaRPr lang="en-US" sz="1200">
              <a:latin typeface="Times New Roman" pitchFamily="-64" charset="0"/>
            </a:endParaRPr>
          </a:p>
        </p:txBody>
      </p:sp>
    </p:spTree>
    <p:extLst>
      <p:ext uri="{BB962C8B-B14F-4D97-AF65-F5344CB8AC3E}">
        <p14:creationId xmlns:p14="http://schemas.microsoft.com/office/powerpoint/2010/main" val="10994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06400" y="696913"/>
            <a:ext cx="6197600" cy="348615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2">
                  <a:lumMod val="65000"/>
                  <a:lumOff val="35000"/>
                </a:schemeClr>
              </a:solidFill>
              <a:cs typeface="Arial" panose="020B0604020202020204" pitchFamily="34" charset="0"/>
              <a:sym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a:solidFill>
                <a:schemeClr val="tx2">
                  <a:lumMod val="65000"/>
                  <a:lumOff val="35000"/>
                </a:schemeClr>
              </a:solidFill>
              <a:cs typeface="Arial" panose="020B0604020202020204" pitchFamily="34" charset="0"/>
              <a:sym typeface="Verdana"/>
            </a:endParaRPr>
          </a:p>
          <a:p>
            <a:endParaRPr lang="en-US">
              <a:latin typeface="Times New Roman" pitchFamily="-64" charset="0"/>
              <a:ea typeface="ＭＳ Ｐゴシック" pitchFamily="-64"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4233" indent="-290090" eaLnBrk="0" hangingPunct="0">
              <a:defRPr sz="2400">
                <a:solidFill>
                  <a:schemeClr val="tx1"/>
                </a:solidFill>
                <a:latin typeface="Arial" charset="0"/>
                <a:ea typeface="ＭＳ Ｐゴシック" pitchFamily="-64" charset="-128"/>
              </a:defRPr>
            </a:lvl2pPr>
            <a:lvl3pPr marL="1160358" indent="-232072" eaLnBrk="0" hangingPunct="0">
              <a:defRPr sz="2400">
                <a:solidFill>
                  <a:schemeClr val="tx1"/>
                </a:solidFill>
                <a:latin typeface="Arial" charset="0"/>
                <a:ea typeface="ＭＳ Ｐゴシック" pitchFamily="-64" charset="-128"/>
              </a:defRPr>
            </a:lvl3pPr>
            <a:lvl4pPr marL="1624502" indent="-232072" eaLnBrk="0" hangingPunct="0">
              <a:defRPr sz="2400">
                <a:solidFill>
                  <a:schemeClr val="tx1"/>
                </a:solidFill>
                <a:latin typeface="Arial" charset="0"/>
                <a:ea typeface="ＭＳ Ｐゴシック" pitchFamily="-64" charset="-128"/>
              </a:defRPr>
            </a:lvl4pPr>
            <a:lvl5pPr marL="2088645" indent="-232072" eaLnBrk="0" hangingPunct="0">
              <a:defRPr sz="2400">
                <a:solidFill>
                  <a:schemeClr val="tx1"/>
                </a:solidFill>
                <a:latin typeface="Arial" charset="0"/>
                <a:ea typeface="ＭＳ Ｐゴシック" pitchFamily="-64" charset="-128"/>
              </a:defRPr>
            </a:lvl5pPr>
            <a:lvl6pPr marL="2552789" indent="-232072" eaLnBrk="0" fontAlgn="base" hangingPunct="0">
              <a:spcBef>
                <a:spcPct val="0"/>
              </a:spcBef>
              <a:spcAft>
                <a:spcPct val="0"/>
              </a:spcAft>
              <a:defRPr sz="2400">
                <a:solidFill>
                  <a:schemeClr val="tx1"/>
                </a:solidFill>
                <a:latin typeface="Arial" charset="0"/>
                <a:ea typeface="ＭＳ Ｐゴシック" pitchFamily="-64" charset="-128"/>
              </a:defRPr>
            </a:lvl6pPr>
            <a:lvl7pPr marL="3016932" indent="-232072" eaLnBrk="0" fontAlgn="base" hangingPunct="0">
              <a:spcBef>
                <a:spcPct val="0"/>
              </a:spcBef>
              <a:spcAft>
                <a:spcPct val="0"/>
              </a:spcAft>
              <a:defRPr sz="2400">
                <a:solidFill>
                  <a:schemeClr val="tx1"/>
                </a:solidFill>
                <a:latin typeface="Arial" charset="0"/>
                <a:ea typeface="ＭＳ Ｐゴシック" pitchFamily="-64" charset="-128"/>
              </a:defRPr>
            </a:lvl7pPr>
            <a:lvl8pPr marL="3481075" indent="-232072" eaLnBrk="0" fontAlgn="base" hangingPunct="0">
              <a:spcBef>
                <a:spcPct val="0"/>
              </a:spcBef>
              <a:spcAft>
                <a:spcPct val="0"/>
              </a:spcAft>
              <a:defRPr sz="2400">
                <a:solidFill>
                  <a:schemeClr val="tx1"/>
                </a:solidFill>
                <a:latin typeface="Arial" charset="0"/>
                <a:ea typeface="ＭＳ Ｐゴシック" pitchFamily="-64" charset="-128"/>
              </a:defRPr>
            </a:lvl8pPr>
            <a:lvl9pPr marL="3945219" indent="-232072"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154D397-194E-452A-91B1-C8E0B9B28DD1}" type="slidenum">
              <a:rPr lang="en-US" sz="1200">
                <a:latin typeface="Times New Roman" pitchFamily="-64" charset="0"/>
              </a:rPr>
              <a:pPr eaLnBrk="1" hangingPunct="1"/>
              <a:t>7</a:t>
            </a:fld>
            <a:endParaRPr lang="en-US" sz="1200">
              <a:latin typeface="Times New Roman" pitchFamily="-64" charset="0"/>
            </a:endParaRPr>
          </a:p>
        </p:txBody>
      </p:sp>
    </p:spTree>
    <p:extLst>
      <p:ext uri="{BB962C8B-B14F-4D97-AF65-F5344CB8AC3E}">
        <p14:creationId xmlns:p14="http://schemas.microsoft.com/office/powerpoint/2010/main" val="337260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ynaira</a:t>
            </a:r>
          </a:p>
        </p:txBody>
      </p:sp>
      <p:sp>
        <p:nvSpPr>
          <p:cNvPr id="4" name="Slide Number Placeholder 3"/>
          <p:cNvSpPr>
            <a:spLocks noGrp="1"/>
          </p:cNvSpPr>
          <p:nvPr>
            <p:ph type="sldNum" sz="quarter" idx="5"/>
          </p:nvPr>
        </p:nvSpPr>
        <p:spPr/>
        <p:txBody>
          <a:bodyPr/>
          <a:lstStyle/>
          <a:p>
            <a:pPr>
              <a:defRPr/>
            </a:pPr>
            <a:fld id="{D7C641B6-6095-4509-98F9-987166FA583F}" type="slidenum">
              <a:rPr lang="en-US"/>
              <a:pPr>
                <a:defRPr/>
              </a:pPr>
              <a:t>9</a:t>
            </a:fld>
            <a:endParaRPr lang="en-US"/>
          </a:p>
        </p:txBody>
      </p:sp>
    </p:spTree>
    <p:extLst>
      <p:ext uri="{BB962C8B-B14F-4D97-AF65-F5344CB8AC3E}">
        <p14:creationId xmlns:p14="http://schemas.microsoft.com/office/powerpoint/2010/main" val="340703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ynaira</a:t>
            </a:r>
          </a:p>
        </p:txBody>
      </p:sp>
      <p:sp>
        <p:nvSpPr>
          <p:cNvPr id="4" name="Slide Number Placeholder 3"/>
          <p:cNvSpPr>
            <a:spLocks noGrp="1"/>
          </p:cNvSpPr>
          <p:nvPr>
            <p:ph type="sldNum" sz="quarter" idx="5"/>
          </p:nvPr>
        </p:nvSpPr>
        <p:spPr/>
        <p:txBody>
          <a:bodyPr/>
          <a:lstStyle/>
          <a:p>
            <a:pPr>
              <a:defRPr/>
            </a:pPr>
            <a:fld id="{D7C641B6-6095-4509-98F9-987166FA583F}" type="slidenum">
              <a:rPr lang="en-US"/>
              <a:pPr>
                <a:defRPr/>
              </a:pPr>
              <a:t>10</a:t>
            </a:fld>
            <a:endParaRPr lang="en-US"/>
          </a:p>
        </p:txBody>
      </p:sp>
    </p:spTree>
    <p:extLst>
      <p:ext uri="{BB962C8B-B14F-4D97-AF65-F5344CB8AC3E}">
        <p14:creationId xmlns:p14="http://schemas.microsoft.com/office/powerpoint/2010/main" val="393695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ynaira</a:t>
            </a:r>
          </a:p>
        </p:txBody>
      </p:sp>
      <p:sp>
        <p:nvSpPr>
          <p:cNvPr id="4" name="Slide Number Placeholder 3"/>
          <p:cNvSpPr>
            <a:spLocks noGrp="1"/>
          </p:cNvSpPr>
          <p:nvPr>
            <p:ph type="sldNum" sz="quarter" idx="5"/>
          </p:nvPr>
        </p:nvSpPr>
        <p:spPr/>
        <p:txBody>
          <a:bodyPr/>
          <a:lstStyle/>
          <a:p>
            <a:pPr>
              <a:defRPr/>
            </a:pPr>
            <a:fld id="{D7C641B6-6095-4509-98F9-987166FA583F}" type="slidenum">
              <a:rPr lang="en-US"/>
              <a:pPr>
                <a:defRPr/>
              </a:pPr>
              <a:t>11</a:t>
            </a:fld>
            <a:endParaRPr lang="en-US"/>
          </a:p>
        </p:txBody>
      </p:sp>
    </p:spTree>
    <p:extLst>
      <p:ext uri="{BB962C8B-B14F-4D97-AF65-F5344CB8AC3E}">
        <p14:creationId xmlns:p14="http://schemas.microsoft.com/office/powerpoint/2010/main" val="6298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ynaira</a:t>
            </a:r>
          </a:p>
        </p:txBody>
      </p:sp>
      <p:sp>
        <p:nvSpPr>
          <p:cNvPr id="4" name="Slide Number Placeholder 3"/>
          <p:cNvSpPr>
            <a:spLocks noGrp="1"/>
          </p:cNvSpPr>
          <p:nvPr>
            <p:ph type="sldNum" sz="quarter" idx="5"/>
          </p:nvPr>
        </p:nvSpPr>
        <p:spPr/>
        <p:txBody>
          <a:bodyPr/>
          <a:lstStyle/>
          <a:p>
            <a:pPr>
              <a:defRPr/>
            </a:pPr>
            <a:fld id="{D7C641B6-6095-4509-98F9-987166FA583F}" type="slidenum">
              <a:rPr lang="en-US"/>
              <a:pPr>
                <a:defRPr/>
              </a:pPr>
              <a:t>12</a:t>
            </a:fld>
            <a:endParaRPr lang="en-US"/>
          </a:p>
        </p:txBody>
      </p:sp>
    </p:spTree>
    <p:extLst>
      <p:ext uri="{BB962C8B-B14F-4D97-AF65-F5344CB8AC3E}">
        <p14:creationId xmlns:p14="http://schemas.microsoft.com/office/powerpoint/2010/main" val="3290834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2" name="Rectangle 1"/>
          <p:cNvSpPr/>
          <p:nvPr userDrawn="1"/>
        </p:nvSpPr>
        <p:spPr bwMode="auto">
          <a:xfrm>
            <a:off x="361239" y="270933"/>
            <a:ext cx="11464579" cy="4800600"/>
          </a:xfrm>
          <a:prstGeom prst="rect">
            <a:avLst/>
          </a:prstGeom>
          <a:solidFill>
            <a:srgbClr val="539ED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4" name="Rectangle 3"/>
          <p:cNvSpPr/>
          <p:nvPr/>
        </p:nvSpPr>
        <p:spPr bwMode="auto">
          <a:xfrm>
            <a:off x="366185" y="2440931"/>
            <a:ext cx="11459633" cy="461665"/>
          </a:xfrm>
          <a:prstGeom prst="rect">
            <a:avLst/>
          </a:prstGeom>
          <a:noFill/>
          <a:ln w="19050" cap="flat" cmpd="sng" algn="ctr">
            <a:noFill/>
            <a:prstDash val="solid"/>
            <a:round/>
            <a:headEnd type="none" w="med" len="med"/>
            <a:tailEnd type="none" w="med" len="med"/>
          </a:ln>
          <a:effectLst/>
        </p:spPr>
        <p:txBody>
          <a:bodyPr anchor="ctr">
            <a:spAutoFit/>
          </a:bodyPr>
          <a:lstStyle/>
          <a:p>
            <a:pPr>
              <a:defRPr/>
            </a:pPr>
            <a:endParaRPr lang="en-US" sz="2400">
              <a:latin typeface="Arial" pitchFamily="-84" charset="0"/>
              <a:ea typeface="ＭＳ Ｐゴシック" pitchFamily="-106" charset="-128"/>
              <a:cs typeface="ＭＳ Ｐゴシック" pitchFamily="-106" charset="-128"/>
            </a:endParaRPr>
          </a:p>
        </p:txBody>
      </p:sp>
      <p:sp>
        <p:nvSpPr>
          <p:cNvPr id="62470" name="Rectangle 6"/>
          <p:cNvSpPr>
            <a:spLocks noGrp="1" noChangeArrowheads="1"/>
          </p:cNvSpPr>
          <p:nvPr>
            <p:ph type="ctrTitle"/>
          </p:nvPr>
        </p:nvSpPr>
        <p:spPr bwMode="white">
          <a:xfrm>
            <a:off x="731520" y="270933"/>
            <a:ext cx="10058400" cy="4800600"/>
          </a:xfrm>
        </p:spPr>
        <p:txBody>
          <a:bodyPr lIns="0" tIns="45720" anchor="ctr"/>
          <a:lstStyle>
            <a:lvl1pPr>
              <a:defRPr sz="2800">
                <a:solidFill>
                  <a:srgbClr val="005191"/>
                </a:solidFill>
              </a:defRPr>
            </a:lvl1pPr>
          </a:lstStyle>
          <a:p>
            <a:pPr lvl="0"/>
            <a:r>
              <a:rPr lang="en-US" noProof="0"/>
              <a:t>Click to edit Master title style</a:t>
            </a:r>
          </a:p>
        </p:txBody>
      </p:sp>
      <p:sp>
        <p:nvSpPr>
          <p:cNvPr id="62471" name="Rectangle 7"/>
          <p:cNvSpPr>
            <a:spLocks noGrp="1" noChangeArrowheads="1"/>
          </p:cNvSpPr>
          <p:nvPr>
            <p:ph type="subTitle" idx="1"/>
          </p:nvPr>
        </p:nvSpPr>
        <p:spPr bwMode="white">
          <a:xfrm>
            <a:off x="361239" y="6080760"/>
            <a:ext cx="8534400" cy="457200"/>
          </a:xfrm>
        </p:spPr>
        <p:txBody>
          <a:bodyPr lIns="0" anchor="b"/>
          <a:lstStyle>
            <a:lvl1pPr>
              <a:buFontTx/>
              <a:buNone/>
              <a:defRPr sz="1600">
                <a:solidFill>
                  <a:srgbClr val="005191"/>
                </a:solidFill>
              </a:defRPr>
            </a:lvl1pPr>
          </a:lstStyle>
          <a:p>
            <a:pPr lvl="0"/>
            <a:r>
              <a:rPr lang="en-US" noProof="0"/>
              <a:t>Click to edit Master subtitle style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68756" y="6083300"/>
            <a:ext cx="1358144" cy="667475"/>
          </a:xfrm>
          <a:prstGeom prst="rect">
            <a:avLst/>
          </a:prstGeom>
        </p:spPr>
      </p:pic>
    </p:spTree>
    <p:extLst>
      <p:ext uri="{BB962C8B-B14F-4D97-AF65-F5344CB8AC3E}">
        <p14:creationId xmlns:p14="http://schemas.microsoft.com/office/powerpoint/2010/main" val="70203271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8160" y="1600200"/>
            <a:ext cx="11395680" cy="4384676"/>
          </a:xfrm>
        </p:spPr>
        <p:txBody>
          <a:bodyPr lIns="0" rIns="0" anchor="ctr"/>
          <a:lstStyle>
            <a:lvl1pPr algn="ctr">
              <a:defRPr sz="2400"/>
            </a:lvl1pPr>
          </a:lstStyle>
          <a:p>
            <a:pPr lvl="0"/>
            <a:r>
              <a:rPr lang="en-US"/>
              <a:t>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January 12, 2024</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C0510F07-587D-4E14-83FD-2AB33AADB2AC}" type="slidenum">
              <a:rPr lang="en-US"/>
              <a:pPr>
                <a:defRPr/>
              </a:pPr>
              <a:t>‹#›</a:t>
            </a:fld>
            <a:endParaRPr lang="en-US"/>
          </a:p>
        </p:txBody>
      </p:sp>
    </p:spTree>
    <p:extLst>
      <p:ext uri="{BB962C8B-B14F-4D97-AF65-F5344CB8AC3E}">
        <p14:creationId xmlns:p14="http://schemas.microsoft.com/office/powerpoint/2010/main" val="22463737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h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5760" y="1595931"/>
            <a:ext cx="11460480" cy="4388945"/>
          </a:xfrm>
        </p:spPr>
        <p:txBody>
          <a:bodyPr lIns="0" rIns="0"/>
          <a:lstStyle>
            <a:lvl1pPr algn="ctr">
              <a:defRPr sz="2400"/>
            </a:lvl1pPr>
          </a:lstStyle>
          <a:p>
            <a:pPr lvl="0"/>
            <a:r>
              <a:rPr lang="en-US"/>
              <a:t>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January 12, 2024</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E34195CC-9A4F-4D98-B297-9FC8305D6F1C}" type="slidenum">
              <a:rPr lang="en-US"/>
              <a:pPr>
                <a:defRPr/>
              </a:pPr>
              <a:t>‹#›</a:t>
            </a:fld>
            <a:endParaRPr lang="en-US"/>
          </a:p>
        </p:txBody>
      </p:sp>
    </p:spTree>
    <p:extLst>
      <p:ext uri="{BB962C8B-B14F-4D97-AF65-F5344CB8AC3E}">
        <p14:creationId xmlns:p14="http://schemas.microsoft.com/office/powerpoint/2010/main" val="31137208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2601" y="397506"/>
            <a:ext cx="2044700" cy="1327089"/>
          </a:xfrm>
          <a:prstGeom prst="rect">
            <a:avLst/>
          </a:prstGeom>
        </p:spPr>
      </p:pic>
      <p:sp>
        <p:nvSpPr>
          <p:cNvPr id="3" name="Content Placeholder 2"/>
          <p:cNvSpPr>
            <a:spLocks noGrp="1"/>
          </p:cNvSpPr>
          <p:nvPr>
            <p:ph idx="1"/>
          </p:nvPr>
        </p:nvSpPr>
        <p:spPr>
          <a:xfrm>
            <a:off x="465667" y="1989865"/>
            <a:ext cx="10888133"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p:cNvSpPr>
            <a:spLocks noGrp="1"/>
          </p:cNvSpPr>
          <p:nvPr>
            <p:ph type="sldNum" sz="quarter" idx="4"/>
          </p:nvPr>
        </p:nvSpPr>
        <p:spPr>
          <a:xfrm>
            <a:off x="465665" y="6356351"/>
            <a:ext cx="2743200" cy="365125"/>
          </a:xfrm>
          <a:prstGeom prst="rect">
            <a:avLst/>
          </a:prstGeom>
        </p:spPr>
        <p:txBody>
          <a:bodyPr vert="horz" lIns="81628" tIns="40814" rIns="81628" bIns="40814" rtlCol="0" anchor="ctr"/>
          <a:lstStyle>
            <a:lvl1pPr algn="l">
              <a:defRPr sz="1333">
                <a:solidFill>
                  <a:schemeClr val="tx1">
                    <a:tint val="75000"/>
                  </a:schemeClr>
                </a:solidFill>
              </a:defRPr>
            </a:lvl1pPr>
          </a:lstStyle>
          <a:p>
            <a:fld id="{4677CDD7-D139-46F5-9CF0-08BDA35EF36A}" type="slidenum">
              <a:rPr lang="en-US" smtClean="0"/>
              <a:t>‹#›</a:t>
            </a:fld>
            <a:endParaRPr lang="en-US"/>
          </a:p>
        </p:txBody>
      </p:sp>
      <p:sp>
        <p:nvSpPr>
          <p:cNvPr id="13" name="Title 1"/>
          <p:cNvSpPr>
            <a:spLocks noGrp="1"/>
          </p:cNvSpPr>
          <p:nvPr>
            <p:ph type="title"/>
          </p:nvPr>
        </p:nvSpPr>
        <p:spPr>
          <a:xfrm>
            <a:off x="2755901" y="493136"/>
            <a:ext cx="8915400" cy="1151075"/>
          </a:xfrm>
        </p:spPr>
        <p:txBody>
          <a:bodyPr anchor="b"/>
          <a:lstStyle>
            <a:lvl1pPr>
              <a:defRPr>
                <a:solidFill>
                  <a:schemeClr val="accent5"/>
                </a:solidFill>
              </a:defRPr>
            </a:lvl1pPr>
          </a:lstStyle>
          <a:p>
            <a:r>
              <a:rPr lang="en-US"/>
              <a:t>Click to edit Master title style</a:t>
            </a:r>
          </a:p>
        </p:txBody>
      </p:sp>
      <p:cxnSp>
        <p:nvCxnSpPr>
          <p:cNvPr id="14" name="Straight Connector 13"/>
          <p:cNvCxnSpPr/>
          <p:nvPr/>
        </p:nvCxnSpPr>
        <p:spPr>
          <a:xfrm flipV="1">
            <a:off x="2882900" y="1580713"/>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68757" y="6083301"/>
            <a:ext cx="1358144" cy="667475"/>
          </a:xfrm>
          <a:prstGeom prst="rect">
            <a:avLst/>
          </a:prstGeom>
        </p:spPr>
      </p:pic>
    </p:spTree>
    <p:extLst>
      <p:ext uri="{BB962C8B-B14F-4D97-AF65-F5344CB8AC3E}">
        <p14:creationId xmlns:p14="http://schemas.microsoft.com/office/powerpoint/2010/main" val="344692064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4" name="Rectangle 3"/>
          <p:cNvSpPr/>
          <p:nvPr/>
        </p:nvSpPr>
        <p:spPr>
          <a:xfrm>
            <a:off x="-25400" y="-139700"/>
            <a:ext cx="1221740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7" tIns="54419" rIns="108837" bIns="54419" rtlCol="0" anchor="ctr"/>
          <a:lstStyle/>
          <a:p>
            <a:pPr algn="ctr"/>
            <a:endParaRPr lang="en-US" sz="3200"/>
          </a:p>
        </p:txBody>
      </p:sp>
      <p:pic>
        <p:nvPicPr>
          <p:cNvPr id="13" name="Picture 12"/>
          <p:cNvPicPr>
            <a:picLocks noChangeAspect="1"/>
          </p:cNvPicPr>
          <p:nvPr/>
        </p:nvPicPr>
        <p:blipFill rotWithShape="1">
          <a:blip r:embed="rId2">
            <a:alphaModFix amt="9000"/>
            <a:extLst>
              <a:ext uri="{28A0092B-C50C-407E-A947-70E740481C1C}">
                <a14:useLocalDpi xmlns:a14="http://schemas.microsoft.com/office/drawing/2010/main" val="0"/>
              </a:ext>
            </a:extLst>
          </a:blip>
          <a:srcRect r="-1221"/>
          <a:stretch/>
        </p:blipFill>
        <p:spPr>
          <a:xfrm>
            <a:off x="-139698" y="509090"/>
            <a:ext cx="12915900" cy="3901148"/>
          </a:xfrm>
          <a:prstGeom prst="rect">
            <a:avLst/>
          </a:prstGeom>
        </p:spPr>
      </p:pic>
      <p:sp>
        <p:nvSpPr>
          <p:cNvPr id="2" name="Title 1"/>
          <p:cNvSpPr>
            <a:spLocks noGrp="1"/>
          </p:cNvSpPr>
          <p:nvPr>
            <p:ph type="title"/>
          </p:nvPr>
        </p:nvSpPr>
        <p:spPr>
          <a:xfrm>
            <a:off x="701221" y="2157548"/>
            <a:ext cx="11185979" cy="2337435"/>
          </a:xfrm>
        </p:spPr>
        <p:txBody>
          <a:bodyPr anchor="b">
            <a:normAutofit/>
          </a:bodyPr>
          <a:lstStyle>
            <a:lvl1pPr>
              <a:defRPr sz="5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221" y="4494985"/>
            <a:ext cx="11185979" cy="1500187"/>
          </a:xfrm>
        </p:spPr>
        <p:txBody>
          <a:bodyPr/>
          <a:lstStyle>
            <a:lvl1pPr marL="0" indent="0">
              <a:buNone/>
              <a:defRPr sz="2933">
                <a:solidFill>
                  <a:schemeClr val="bg1"/>
                </a:solidFill>
              </a:defRPr>
            </a:lvl1pPr>
            <a:lvl2pPr marL="544174" indent="0">
              <a:buNone/>
              <a:defRPr sz="2400">
                <a:solidFill>
                  <a:schemeClr val="tx1">
                    <a:tint val="75000"/>
                  </a:schemeClr>
                </a:solidFill>
              </a:defRPr>
            </a:lvl2pPr>
            <a:lvl3pPr marL="1088349" indent="0">
              <a:buNone/>
              <a:defRPr sz="2133">
                <a:solidFill>
                  <a:schemeClr val="tx1">
                    <a:tint val="75000"/>
                  </a:schemeClr>
                </a:solidFill>
              </a:defRPr>
            </a:lvl3pPr>
            <a:lvl4pPr marL="1632523" indent="0">
              <a:buNone/>
              <a:defRPr sz="1867">
                <a:solidFill>
                  <a:schemeClr val="tx1">
                    <a:tint val="75000"/>
                  </a:schemeClr>
                </a:solidFill>
              </a:defRPr>
            </a:lvl4pPr>
            <a:lvl5pPr marL="2176698" indent="0">
              <a:buNone/>
              <a:defRPr sz="1867">
                <a:solidFill>
                  <a:schemeClr val="tx1">
                    <a:tint val="75000"/>
                  </a:schemeClr>
                </a:solidFill>
              </a:defRPr>
            </a:lvl5pPr>
            <a:lvl6pPr marL="2720872" indent="0">
              <a:buNone/>
              <a:defRPr sz="1867">
                <a:solidFill>
                  <a:schemeClr val="tx1">
                    <a:tint val="75000"/>
                  </a:schemeClr>
                </a:solidFill>
              </a:defRPr>
            </a:lvl6pPr>
            <a:lvl7pPr marL="3265046" indent="0">
              <a:buNone/>
              <a:defRPr sz="1867">
                <a:solidFill>
                  <a:schemeClr val="tx1">
                    <a:tint val="75000"/>
                  </a:schemeClr>
                </a:solidFill>
              </a:defRPr>
            </a:lvl7pPr>
            <a:lvl8pPr marL="3809222" indent="0">
              <a:buNone/>
              <a:defRPr sz="1867">
                <a:solidFill>
                  <a:schemeClr val="tx1">
                    <a:tint val="75000"/>
                  </a:schemeClr>
                </a:solidFill>
              </a:defRPr>
            </a:lvl8pPr>
            <a:lvl9pPr marL="4353396" indent="0">
              <a:buNone/>
              <a:defRPr sz="1867">
                <a:solidFill>
                  <a:schemeClr val="tx1">
                    <a:tint val="75000"/>
                  </a:schemeClr>
                </a:solidFill>
              </a:defRPr>
            </a:lvl9pPr>
          </a:lstStyle>
          <a:p>
            <a:pPr lvl="0"/>
            <a:r>
              <a:rPr lang="en-US"/>
              <a:t>Click to edit Master text styles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68757" y="6083301"/>
            <a:ext cx="1358144" cy="667475"/>
          </a:xfrm>
          <a:prstGeom prst="rect">
            <a:avLst/>
          </a:prstGeom>
        </p:spPr>
      </p:pic>
    </p:spTree>
    <p:extLst>
      <p:ext uri="{BB962C8B-B14F-4D97-AF65-F5344CB8AC3E}">
        <p14:creationId xmlns:p14="http://schemas.microsoft.com/office/powerpoint/2010/main" val="217318011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2">
    <p:spTree>
      <p:nvGrpSpPr>
        <p:cNvPr id="1" name=""/>
        <p:cNvGrpSpPr/>
        <p:nvPr/>
      </p:nvGrpSpPr>
      <p:grpSpPr>
        <a:xfrm>
          <a:off x="0" y="0"/>
          <a:ext cx="0" cy="0"/>
          <a:chOff x="0" y="0"/>
          <a:chExt cx="0" cy="0"/>
        </a:xfrm>
      </p:grpSpPr>
      <p:sp>
        <p:nvSpPr>
          <p:cNvPr id="2" name="Rectangle 1"/>
          <p:cNvSpPr/>
          <p:nvPr userDrawn="1"/>
        </p:nvSpPr>
        <p:spPr bwMode="auto">
          <a:xfrm>
            <a:off x="361239" y="270933"/>
            <a:ext cx="11464579" cy="4800600"/>
          </a:xfrm>
          <a:prstGeom prst="rect">
            <a:avLst/>
          </a:prstGeom>
          <a:solidFill>
            <a:srgbClr val="FFB35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4" name="Rectangle 3"/>
          <p:cNvSpPr/>
          <p:nvPr/>
        </p:nvSpPr>
        <p:spPr bwMode="auto">
          <a:xfrm>
            <a:off x="366185" y="2440931"/>
            <a:ext cx="11459633" cy="461665"/>
          </a:xfrm>
          <a:prstGeom prst="rect">
            <a:avLst/>
          </a:prstGeom>
          <a:noFill/>
          <a:ln w="19050" cap="flat" cmpd="sng" algn="ctr">
            <a:noFill/>
            <a:prstDash val="solid"/>
            <a:round/>
            <a:headEnd type="none" w="med" len="med"/>
            <a:tailEnd type="none" w="med" len="med"/>
          </a:ln>
          <a:effectLst/>
        </p:spPr>
        <p:txBody>
          <a:bodyPr anchor="ctr">
            <a:spAutoFit/>
          </a:bodyPr>
          <a:lstStyle/>
          <a:p>
            <a:pPr>
              <a:defRPr/>
            </a:pPr>
            <a:endParaRPr lang="en-US" sz="2400">
              <a:latin typeface="Arial" pitchFamily="-84" charset="0"/>
              <a:ea typeface="ＭＳ Ｐゴシック" pitchFamily="-106" charset="-128"/>
              <a:cs typeface="ＭＳ Ｐゴシック" pitchFamily="-106" charset="-128"/>
            </a:endParaRPr>
          </a:p>
        </p:txBody>
      </p:sp>
      <p:sp>
        <p:nvSpPr>
          <p:cNvPr id="62470" name="Rectangle 6"/>
          <p:cNvSpPr>
            <a:spLocks noGrp="1" noChangeArrowheads="1"/>
          </p:cNvSpPr>
          <p:nvPr>
            <p:ph type="ctrTitle"/>
          </p:nvPr>
        </p:nvSpPr>
        <p:spPr bwMode="white">
          <a:xfrm>
            <a:off x="731520" y="270933"/>
            <a:ext cx="10058400" cy="4800600"/>
          </a:xfrm>
        </p:spPr>
        <p:txBody>
          <a:bodyPr lIns="0" tIns="45720" anchor="ctr"/>
          <a:lstStyle>
            <a:lvl1pPr>
              <a:defRPr sz="2800">
                <a:solidFill>
                  <a:srgbClr val="005191"/>
                </a:solidFill>
              </a:defRPr>
            </a:lvl1pPr>
          </a:lstStyle>
          <a:p>
            <a:pPr lvl="0"/>
            <a:r>
              <a:rPr lang="en-US" noProof="0"/>
              <a:t>Click to edit Master title style</a:t>
            </a:r>
          </a:p>
        </p:txBody>
      </p:sp>
      <p:sp>
        <p:nvSpPr>
          <p:cNvPr id="62471" name="Rectangle 7"/>
          <p:cNvSpPr>
            <a:spLocks noGrp="1" noChangeArrowheads="1"/>
          </p:cNvSpPr>
          <p:nvPr>
            <p:ph type="subTitle" idx="1"/>
          </p:nvPr>
        </p:nvSpPr>
        <p:spPr bwMode="white">
          <a:xfrm>
            <a:off x="361239" y="6080760"/>
            <a:ext cx="8534400" cy="457200"/>
          </a:xfrm>
        </p:spPr>
        <p:txBody>
          <a:bodyPr lIns="0" anchor="b"/>
          <a:lstStyle>
            <a:lvl1pPr>
              <a:buFontTx/>
              <a:buNone/>
              <a:defRPr sz="1600">
                <a:solidFill>
                  <a:srgbClr val="005191"/>
                </a:solidFill>
              </a:defRPr>
            </a:lvl1pPr>
          </a:lstStyle>
          <a:p>
            <a:pPr lvl="0"/>
            <a:r>
              <a:rPr lang="en-US" noProof="0"/>
              <a:t>Click to edit Master subtitle style</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68756" y="6083300"/>
            <a:ext cx="1358144" cy="667475"/>
          </a:xfrm>
          <a:prstGeom prst="rect">
            <a:avLst/>
          </a:prstGeom>
        </p:spPr>
      </p:pic>
    </p:spTree>
    <p:extLst>
      <p:ext uri="{BB962C8B-B14F-4D97-AF65-F5344CB8AC3E}">
        <p14:creationId xmlns:p14="http://schemas.microsoft.com/office/powerpoint/2010/main" val="195514190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2" name="Rectangle 1"/>
          <p:cNvSpPr/>
          <p:nvPr userDrawn="1"/>
        </p:nvSpPr>
        <p:spPr bwMode="auto">
          <a:xfrm>
            <a:off x="361239" y="270933"/>
            <a:ext cx="11464579" cy="4800600"/>
          </a:xfrm>
          <a:prstGeom prst="rect">
            <a:avLst/>
          </a:prstGeom>
          <a:solidFill>
            <a:srgbClr val="00519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4" name="Rectangle 3"/>
          <p:cNvSpPr/>
          <p:nvPr/>
        </p:nvSpPr>
        <p:spPr bwMode="auto">
          <a:xfrm>
            <a:off x="366185" y="2440931"/>
            <a:ext cx="11459633" cy="461665"/>
          </a:xfrm>
          <a:prstGeom prst="rect">
            <a:avLst/>
          </a:prstGeom>
          <a:noFill/>
          <a:ln w="19050" cap="flat" cmpd="sng" algn="ctr">
            <a:noFill/>
            <a:prstDash val="solid"/>
            <a:round/>
            <a:headEnd type="none" w="med" len="med"/>
            <a:tailEnd type="none" w="med" len="med"/>
          </a:ln>
          <a:effectLst/>
        </p:spPr>
        <p:txBody>
          <a:bodyPr anchor="ctr">
            <a:spAutoFit/>
          </a:bodyPr>
          <a:lstStyle/>
          <a:p>
            <a:pPr>
              <a:defRPr/>
            </a:pPr>
            <a:endParaRPr lang="en-US" sz="2400">
              <a:latin typeface="Arial" pitchFamily="-84" charset="0"/>
              <a:ea typeface="ＭＳ Ｐゴシック" pitchFamily="-106" charset="-128"/>
              <a:cs typeface="ＭＳ Ｐゴシック" pitchFamily="-106" charset="-128"/>
            </a:endParaRPr>
          </a:p>
        </p:txBody>
      </p:sp>
      <p:sp>
        <p:nvSpPr>
          <p:cNvPr id="62470" name="Rectangle 6"/>
          <p:cNvSpPr>
            <a:spLocks noGrp="1" noChangeArrowheads="1"/>
          </p:cNvSpPr>
          <p:nvPr>
            <p:ph type="ctrTitle"/>
          </p:nvPr>
        </p:nvSpPr>
        <p:spPr bwMode="white">
          <a:xfrm>
            <a:off x="731520" y="270933"/>
            <a:ext cx="10058400" cy="4800600"/>
          </a:xfrm>
        </p:spPr>
        <p:txBody>
          <a:bodyPr lIns="0" tIns="45720" anchor="ctr"/>
          <a:lstStyle>
            <a:lvl1pPr>
              <a:defRPr sz="2800">
                <a:solidFill>
                  <a:schemeClr val="bg1"/>
                </a:solidFill>
              </a:defRPr>
            </a:lvl1pPr>
          </a:lstStyle>
          <a:p>
            <a:pPr lvl="0"/>
            <a:r>
              <a:rPr lang="en-US" noProof="0"/>
              <a:t>Click to edit Master title style</a:t>
            </a:r>
          </a:p>
        </p:txBody>
      </p:sp>
      <p:sp>
        <p:nvSpPr>
          <p:cNvPr id="62471" name="Rectangle 7"/>
          <p:cNvSpPr>
            <a:spLocks noGrp="1" noChangeArrowheads="1"/>
          </p:cNvSpPr>
          <p:nvPr>
            <p:ph type="subTitle" idx="1"/>
          </p:nvPr>
        </p:nvSpPr>
        <p:spPr bwMode="white">
          <a:xfrm>
            <a:off x="361239" y="6080760"/>
            <a:ext cx="8534400" cy="457200"/>
          </a:xfrm>
        </p:spPr>
        <p:txBody>
          <a:bodyPr lIns="0" anchor="b"/>
          <a:lstStyle>
            <a:lvl1pPr>
              <a:buFontTx/>
              <a:buNone/>
              <a:defRPr sz="1600">
                <a:solidFill>
                  <a:srgbClr val="005191"/>
                </a:solidFill>
              </a:defRPr>
            </a:lvl1pPr>
          </a:lstStyle>
          <a:p>
            <a:pPr lvl="0"/>
            <a:r>
              <a:rPr lang="en-US" noProof="0"/>
              <a:t>Click to edit Master subtitle style</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68756" y="6083300"/>
            <a:ext cx="1358144" cy="667475"/>
          </a:xfrm>
          <a:prstGeom prst="rect">
            <a:avLst/>
          </a:prstGeom>
        </p:spPr>
      </p:pic>
    </p:spTree>
    <p:extLst>
      <p:ext uri="{BB962C8B-B14F-4D97-AF65-F5344CB8AC3E}">
        <p14:creationId xmlns:p14="http://schemas.microsoft.com/office/powerpoint/2010/main" val="24170570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11" name="Rectangle 10"/>
          <p:cNvSpPr/>
          <p:nvPr userDrawn="1"/>
        </p:nvSpPr>
        <p:spPr bwMode="auto">
          <a:xfrm>
            <a:off x="361239" y="270933"/>
            <a:ext cx="11464579" cy="4800600"/>
          </a:xfrm>
          <a:prstGeom prst="rect">
            <a:avLst/>
          </a:prstGeom>
          <a:solidFill>
            <a:srgbClr val="00519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8" name="Rectangle 7"/>
          <p:cNvSpPr/>
          <p:nvPr/>
        </p:nvSpPr>
        <p:spPr bwMode="auto">
          <a:xfrm>
            <a:off x="366185" y="2440931"/>
            <a:ext cx="11459633" cy="461665"/>
          </a:xfrm>
          <a:prstGeom prst="rect">
            <a:avLst/>
          </a:prstGeom>
          <a:solidFill>
            <a:srgbClr val="005191"/>
          </a:solidFill>
          <a:ln w="19050" cap="flat" cmpd="sng" algn="ctr">
            <a:noFill/>
            <a:prstDash val="solid"/>
            <a:round/>
            <a:headEnd type="none" w="med" len="med"/>
            <a:tailEnd type="none" w="med" len="med"/>
          </a:ln>
          <a:effectLst/>
        </p:spPr>
        <p:txBody>
          <a:bodyPr anchor="ctr">
            <a:spAutoFit/>
          </a:bodyPr>
          <a:lstStyle/>
          <a:p>
            <a:pPr>
              <a:defRPr/>
            </a:pPr>
            <a:endParaRPr lang="en-US" sz="2400">
              <a:latin typeface="Arial" pitchFamily="-84" charset="0"/>
              <a:ea typeface="ＭＳ Ｐゴシック" pitchFamily="-106" charset="-128"/>
              <a:cs typeface="ＭＳ Ｐゴシック" pitchFamily="-106" charset="-128"/>
            </a:endParaRPr>
          </a:p>
        </p:txBody>
      </p:sp>
      <p:sp>
        <p:nvSpPr>
          <p:cNvPr id="62471" name="Rectangle 7"/>
          <p:cNvSpPr>
            <a:spLocks noGrp="1" noChangeArrowheads="1"/>
          </p:cNvSpPr>
          <p:nvPr>
            <p:ph type="subTitle" idx="1"/>
          </p:nvPr>
        </p:nvSpPr>
        <p:spPr bwMode="white">
          <a:xfrm>
            <a:off x="361239" y="6080760"/>
            <a:ext cx="8534400" cy="457200"/>
          </a:xfrm>
        </p:spPr>
        <p:txBody>
          <a:bodyPr lIns="0" anchor="b"/>
          <a:lstStyle>
            <a:lvl1pPr>
              <a:spcBef>
                <a:spcPts val="0"/>
              </a:spcBef>
              <a:buFontTx/>
              <a:buNone/>
              <a:defRPr sz="1600" baseline="0">
                <a:solidFill>
                  <a:srgbClr val="005191"/>
                </a:solidFill>
              </a:defRPr>
            </a:lvl1pPr>
          </a:lstStyle>
          <a:p>
            <a:pPr lvl="0"/>
            <a:r>
              <a:rPr lang="en-US" noProof="0"/>
              <a:t>Click to edit Master subtitle style</a:t>
            </a:r>
          </a:p>
        </p:txBody>
      </p:sp>
      <p:sp>
        <p:nvSpPr>
          <p:cNvPr id="7" name="Rectangle 6"/>
          <p:cNvSpPr>
            <a:spLocks noGrp="1" noChangeArrowheads="1"/>
          </p:cNvSpPr>
          <p:nvPr>
            <p:ph type="ctrTitle"/>
          </p:nvPr>
        </p:nvSpPr>
        <p:spPr bwMode="white">
          <a:xfrm>
            <a:off x="731520" y="270934"/>
            <a:ext cx="10119360" cy="2446869"/>
          </a:xfrm>
        </p:spPr>
        <p:txBody>
          <a:bodyPr lIns="0" tIns="45720" anchor="b"/>
          <a:lstStyle>
            <a:lvl1pPr>
              <a:defRPr sz="3200" baseline="0">
                <a:solidFill>
                  <a:srgbClr val="FFB351"/>
                </a:solidFill>
              </a:defRPr>
            </a:lvl1pPr>
          </a:lstStyle>
          <a:p>
            <a:pPr lvl="0"/>
            <a:r>
              <a:rPr lang="en-US" noProof="0"/>
              <a:t>Click to edit Master title style</a:t>
            </a:r>
          </a:p>
        </p:txBody>
      </p:sp>
      <p:sp>
        <p:nvSpPr>
          <p:cNvPr id="6" name="Content Placeholder 2"/>
          <p:cNvSpPr>
            <a:spLocks noGrp="1"/>
          </p:cNvSpPr>
          <p:nvPr>
            <p:ph idx="10"/>
          </p:nvPr>
        </p:nvSpPr>
        <p:spPr>
          <a:xfrm>
            <a:off x="731520" y="2700863"/>
            <a:ext cx="10119360" cy="2362204"/>
          </a:xfrm>
        </p:spPr>
        <p:txBody>
          <a:bodyPr lIns="0" rIns="0"/>
          <a:lstStyle>
            <a:lvl1pPr marL="0" indent="0">
              <a:spcBef>
                <a:spcPts val="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9" name="Content Placeholder 2"/>
          <p:cNvSpPr>
            <a:spLocks noGrp="1"/>
          </p:cNvSpPr>
          <p:nvPr>
            <p:ph idx="11"/>
          </p:nvPr>
        </p:nvSpPr>
        <p:spPr>
          <a:xfrm>
            <a:off x="365760" y="5257800"/>
            <a:ext cx="8534400" cy="777240"/>
          </a:xfrm>
        </p:spPr>
        <p:txBody>
          <a:bodyPr lIns="0" tIns="45720" rIns="0"/>
          <a:lstStyle>
            <a:lvl1pPr>
              <a:buFontTx/>
              <a:buNone/>
              <a:defRPr sz="2800" b="1" baseline="0">
                <a:solidFill>
                  <a:srgbClr val="005191"/>
                </a:solidFill>
              </a:defRPr>
            </a:lvl1pPr>
          </a:lstStyle>
          <a:p>
            <a:pPr lvl="0"/>
            <a:r>
              <a:rPr lang="en-US"/>
              <a:t>Edit Master text styles</a:t>
            </a: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68756" y="6083300"/>
            <a:ext cx="1358144" cy="667475"/>
          </a:xfrm>
          <a:prstGeom prst="rect">
            <a:avLst/>
          </a:prstGeom>
        </p:spPr>
      </p:pic>
    </p:spTree>
    <p:extLst>
      <p:ext uri="{BB962C8B-B14F-4D97-AF65-F5344CB8AC3E}">
        <p14:creationId xmlns:p14="http://schemas.microsoft.com/office/powerpoint/2010/main" val="284853082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spTree>
      <p:nvGrpSpPr>
        <p:cNvPr id="1" name=""/>
        <p:cNvGrpSpPr/>
        <p:nvPr/>
      </p:nvGrpSpPr>
      <p:grpSpPr>
        <a:xfrm>
          <a:off x="0" y="0"/>
          <a:ext cx="0" cy="0"/>
          <a:chOff x="0" y="0"/>
          <a:chExt cx="0" cy="0"/>
        </a:xfrm>
      </p:grpSpPr>
      <p:sp>
        <p:nvSpPr>
          <p:cNvPr id="62471" name="Rectangle 7"/>
          <p:cNvSpPr>
            <a:spLocks noGrp="1" noChangeArrowheads="1"/>
          </p:cNvSpPr>
          <p:nvPr>
            <p:ph type="subTitle" idx="1"/>
          </p:nvPr>
        </p:nvSpPr>
        <p:spPr bwMode="white">
          <a:xfrm>
            <a:off x="361239" y="6080760"/>
            <a:ext cx="8534400" cy="457200"/>
          </a:xfrm>
        </p:spPr>
        <p:txBody>
          <a:bodyPr lIns="0" anchor="b"/>
          <a:lstStyle>
            <a:lvl1pPr>
              <a:buFontTx/>
              <a:buNone/>
              <a:defRPr sz="1600" baseline="0">
                <a:solidFill>
                  <a:srgbClr val="005191"/>
                </a:solidFill>
              </a:defRPr>
            </a:lvl1pPr>
          </a:lstStyle>
          <a:p>
            <a:pPr lvl="0"/>
            <a:r>
              <a:rPr lang="en-US" noProof="0"/>
              <a:t>Click to edit Master subtitle style</a:t>
            </a:r>
          </a:p>
        </p:txBody>
      </p:sp>
      <p:sp>
        <p:nvSpPr>
          <p:cNvPr id="7" name="Rectangle 6"/>
          <p:cNvSpPr>
            <a:spLocks noGrp="1" noChangeArrowheads="1"/>
          </p:cNvSpPr>
          <p:nvPr>
            <p:ph type="ctrTitle"/>
          </p:nvPr>
        </p:nvSpPr>
        <p:spPr bwMode="white">
          <a:xfrm>
            <a:off x="361239" y="5257800"/>
            <a:ext cx="8534400" cy="777240"/>
          </a:xfrm>
        </p:spPr>
        <p:txBody>
          <a:bodyPr lIns="0" tIns="45720"/>
          <a:lstStyle>
            <a:lvl1pPr>
              <a:defRPr sz="2400" baseline="0">
                <a:solidFill>
                  <a:srgbClr val="005191"/>
                </a:solidFill>
              </a:defRPr>
            </a:lvl1pPr>
          </a:lstStyle>
          <a:p>
            <a:pPr lvl="0"/>
            <a:r>
              <a:rPr lang="en-US" noProof="0"/>
              <a:t>Click to edit Master title style</a:t>
            </a:r>
          </a:p>
        </p:txBody>
      </p:sp>
      <p:sp>
        <p:nvSpPr>
          <p:cNvPr id="8" name="Picture Placeholder 2"/>
          <p:cNvSpPr>
            <a:spLocks noGrp="1"/>
          </p:cNvSpPr>
          <p:nvPr>
            <p:ph type="pic" idx="11"/>
          </p:nvPr>
        </p:nvSpPr>
        <p:spPr>
          <a:xfrm>
            <a:off x="365760" y="274320"/>
            <a:ext cx="11460480" cy="48006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a:t>Click icon to add picture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68756" y="6083300"/>
            <a:ext cx="1358144" cy="667475"/>
          </a:xfrm>
          <a:prstGeom prst="rect">
            <a:avLst/>
          </a:prstGeom>
        </p:spPr>
      </p:pic>
    </p:spTree>
    <p:extLst>
      <p:ext uri="{BB962C8B-B14F-4D97-AF65-F5344CB8AC3E}">
        <p14:creationId xmlns:p14="http://schemas.microsoft.com/office/powerpoint/2010/main" val="12163753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5191"/>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defRPr baseline="0">
                <a:solidFill>
                  <a:srgbClr val="005191"/>
                </a:solidFill>
              </a:defRPr>
            </a:lvl1pPr>
            <a:lvl2pPr>
              <a:defRPr baseline="0">
                <a:solidFill>
                  <a:srgbClr val="005191"/>
                </a:solidFill>
              </a:defRPr>
            </a:lvl2pPr>
            <a:lvl3pPr>
              <a:defRPr baseline="0">
                <a:solidFill>
                  <a:srgbClr val="005191"/>
                </a:solidFill>
              </a:defRPr>
            </a:lvl3pPr>
            <a:lvl4pPr>
              <a:defRPr baseline="0">
                <a:solidFill>
                  <a:srgbClr val="005191"/>
                </a:solidFill>
              </a:defRPr>
            </a:lvl4pPr>
            <a:lvl5pPr>
              <a:defRPr baseline="0">
                <a:solidFill>
                  <a:srgbClr val="00519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baseline="0">
                <a:solidFill>
                  <a:srgbClr val="005191"/>
                </a:solidFill>
              </a:defRPr>
            </a:lvl1pPr>
          </a:lstStyle>
          <a:p>
            <a:pPr>
              <a:defRPr/>
            </a:pPr>
            <a:fld id="{2A7DA33C-7952-41FD-BE20-050733A75A2D}" type="datetime4">
              <a:rPr lang="en-US" smtClean="0"/>
              <a:pPr>
                <a:defRPr/>
              </a:pPr>
              <a:t>January 12, 2024</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620E6A34-D18C-448D-9E59-F06A322BE9B9}" type="slidenum">
              <a:rPr lang="en-US"/>
              <a:pPr>
                <a:defRPr/>
              </a:pPr>
              <a:t>‹#›</a:t>
            </a:fld>
            <a:endParaRPr lang="en-US"/>
          </a:p>
        </p:txBody>
      </p:sp>
    </p:spTree>
    <p:extLst>
      <p:ext uri="{BB962C8B-B14F-4D97-AF65-F5344CB8AC3E}">
        <p14:creationId xmlns:p14="http://schemas.microsoft.com/office/powerpoint/2010/main" val="7822846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ingle statem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6185" y="1598237"/>
            <a:ext cx="11459633" cy="4396130"/>
          </a:xfrm>
        </p:spPr>
        <p:txBody>
          <a:bodyPr anchor="ctr"/>
          <a:lstStyle>
            <a:lvl1pPr marL="0" indent="0">
              <a:buFontTx/>
              <a:buNone/>
              <a:defRPr sz="2400"/>
            </a:lvl1pPr>
          </a:lstStyle>
          <a:p>
            <a:pPr lvl="0"/>
            <a:r>
              <a:rPr lang="en-US"/>
              <a:t>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January 12, 2024</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E90AB00A-8196-4375-A4E7-1A56BC9D6224}" type="slidenum">
              <a:rPr lang="en-US"/>
              <a:pPr>
                <a:defRPr/>
              </a:pPr>
              <a:t>‹#›</a:t>
            </a:fld>
            <a:endParaRPr lang="en-US"/>
          </a:p>
        </p:txBody>
      </p:sp>
    </p:spTree>
    <p:extLst>
      <p:ext uri="{BB962C8B-B14F-4D97-AF65-F5344CB8AC3E}">
        <p14:creationId xmlns:p14="http://schemas.microsoft.com/office/powerpoint/2010/main" val="31844643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7" name="Title 1"/>
          <p:cNvSpPr>
            <a:spLocks noGrp="1"/>
          </p:cNvSpPr>
          <p:nvPr>
            <p:ph type="title"/>
          </p:nvPr>
        </p:nvSpPr>
        <p:spPr>
          <a:xfrm>
            <a:off x="365760" y="274320"/>
            <a:ext cx="11460480" cy="1143000"/>
          </a:xfrm>
        </p:spPr>
        <p:txBody>
          <a:bodyPr/>
          <a:lstStyle/>
          <a:p>
            <a:r>
              <a:rPr lang="en-US"/>
              <a:t>Click to edit Master title style</a:t>
            </a:r>
          </a:p>
        </p:txBody>
      </p:sp>
      <p:sp>
        <p:nvSpPr>
          <p:cNvPr id="8" name="Content Placeholder 2"/>
          <p:cNvSpPr>
            <a:spLocks noGrp="1"/>
          </p:cNvSpPr>
          <p:nvPr>
            <p:ph idx="1"/>
          </p:nvPr>
        </p:nvSpPr>
        <p:spPr>
          <a:xfrm>
            <a:off x="365760" y="1604964"/>
            <a:ext cx="5730240" cy="4379913"/>
          </a:xfrm>
        </p:spPr>
        <p:txBody>
          <a:bodyPr rIns="182880"/>
          <a:lstStyle>
            <a:lvl1pPr marL="0" inden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6"/>
          </p:nvPr>
        </p:nvSpPr>
        <p:spPr>
          <a:xfrm>
            <a:off x="6096000" y="1604964"/>
            <a:ext cx="5730240" cy="4379912"/>
          </a:xfrm>
        </p:spPr>
        <p:txBody>
          <a:bodyPr rIns="182880"/>
          <a:lstStyle>
            <a:lvl1pPr marL="0" inden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7"/>
          </p:nvPr>
        </p:nvSpPr>
        <p:spPr>
          <a:ln/>
        </p:spPr>
        <p:txBody>
          <a:bodyPr/>
          <a:lstStyle>
            <a:lvl1pPr>
              <a:defRPr/>
            </a:lvl1pPr>
          </a:lstStyle>
          <a:p>
            <a:pPr>
              <a:defRPr/>
            </a:pPr>
            <a:fld id="{2A7DA33C-7952-41FD-BE20-050733A75A2D}" type="datetime4">
              <a:rPr lang="en-US"/>
              <a:pPr>
                <a:defRPr/>
              </a:pPr>
              <a:t>January 12, 2024</a:t>
            </a:fld>
            <a:endParaRPr lang="en-US"/>
          </a:p>
        </p:txBody>
      </p:sp>
      <p:sp>
        <p:nvSpPr>
          <p:cNvPr id="6" name="Rectangle 9"/>
          <p:cNvSpPr>
            <a:spLocks noGrp="1" noChangeArrowheads="1"/>
          </p:cNvSpPr>
          <p:nvPr>
            <p:ph type="sldNum" sz="quarter" idx="18"/>
          </p:nvPr>
        </p:nvSpPr>
        <p:spPr>
          <a:ln/>
        </p:spPr>
        <p:txBody>
          <a:bodyPr/>
          <a:lstStyle>
            <a:lvl1pPr>
              <a:defRPr>
                <a:solidFill>
                  <a:srgbClr val="005191"/>
                </a:solidFill>
              </a:defRPr>
            </a:lvl1pPr>
          </a:lstStyle>
          <a:p>
            <a:pPr>
              <a:defRPr/>
            </a:pPr>
            <a:fld id="{D7259599-DF18-4B77-85EB-D20A99C78C63}" type="slidenum">
              <a:rPr lang="en-US" smtClean="0"/>
              <a:pPr>
                <a:defRPr/>
              </a:pPr>
              <a:t>‹#›</a:t>
            </a:fld>
            <a:endParaRPr lang="en-US"/>
          </a:p>
        </p:txBody>
      </p:sp>
    </p:spTree>
    <p:extLst>
      <p:ext uri="{BB962C8B-B14F-4D97-AF65-F5344CB8AC3E}">
        <p14:creationId xmlns:p14="http://schemas.microsoft.com/office/powerpoint/2010/main" val="429179041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with heading">
    <p:spTree>
      <p:nvGrpSpPr>
        <p:cNvPr id="1" name=""/>
        <p:cNvGrpSpPr/>
        <p:nvPr/>
      </p:nvGrpSpPr>
      <p:grpSpPr>
        <a:xfrm>
          <a:off x="0" y="0"/>
          <a:ext cx="0" cy="0"/>
          <a:chOff x="0" y="0"/>
          <a:chExt cx="0" cy="0"/>
        </a:xfrm>
      </p:grpSpPr>
      <p:sp>
        <p:nvSpPr>
          <p:cNvPr id="7" name="Title 1"/>
          <p:cNvSpPr>
            <a:spLocks noGrp="1"/>
          </p:cNvSpPr>
          <p:nvPr>
            <p:ph type="title"/>
          </p:nvPr>
        </p:nvSpPr>
        <p:spPr>
          <a:xfrm>
            <a:off x="365760" y="274320"/>
            <a:ext cx="11460480" cy="1143000"/>
          </a:xfrm>
        </p:spPr>
        <p:txBody>
          <a:bodyPr/>
          <a:lstStyle/>
          <a:p>
            <a:r>
              <a:rPr lang="en-US"/>
              <a:t>Click to edit Master title style</a:t>
            </a:r>
          </a:p>
        </p:txBody>
      </p:sp>
      <p:sp>
        <p:nvSpPr>
          <p:cNvPr id="8" name="Content Placeholder 2"/>
          <p:cNvSpPr>
            <a:spLocks noGrp="1"/>
          </p:cNvSpPr>
          <p:nvPr>
            <p:ph idx="1"/>
          </p:nvPr>
        </p:nvSpPr>
        <p:spPr>
          <a:xfrm>
            <a:off x="365760" y="2514600"/>
            <a:ext cx="5730240" cy="3470276"/>
          </a:xfrm>
        </p:spPr>
        <p:txBody>
          <a:bodyPr rIns="182880"/>
          <a:lstStyle>
            <a:lvl1pPr marL="0" inden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365760" y="1600200"/>
            <a:ext cx="5730240" cy="685800"/>
          </a:xfrm>
        </p:spPr>
        <p:txBody>
          <a:bodyPr rIns="182880"/>
          <a:lstStyle>
            <a:lvl1pPr marL="0">
              <a:buFontTx/>
              <a:buNone/>
              <a:defRPr b="1" baseline="0">
                <a:solidFill>
                  <a:srgbClr val="FF443B"/>
                </a:solidFill>
              </a:defRPr>
            </a:lvl1pPr>
          </a:lstStyle>
          <a:p>
            <a:pPr lvl="0"/>
            <a:r>
              <a:rPr lang="en-US"/>
              <a:t>Edit Master text styles</a:t>
            </a:r>
          </a:p>
        </p:txBody>
      </p:sp>
      <p:sp>
        <p:nvSpPr>
          <p:cNvPr id="11" name="Content Placeholder 2"/>
          <p:cNvSpPr>
            <a:spLocks noGrp="1"/>
          </p:cNvSpPr>
          <p:nvPr>
            <p:ph idx="16"/>
          </p:nvPr>
        </p:nvSpPr>
        <p:spPr>
          <a:xfrm>
            <a:off x="6096000" y="2514601"/>
            <a:ext cx="5730240" cy="3470275"/>
          </a:xfrm>
        </p:spPr>
        <p:txBody>
          <a:bodyPr rIns="182880"/>
          <a:lstStyle>
            <a:lvl1pPr marL="0" inden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7"/>
          </p:nvPr>
        </p:nvSpPr>
        <p:spPr>
          <a:xfrm>
            <a:off x="6096000" y="1600200"/>
            <a:ext cx="5730240" cy="685800"/>
          </a:xfrm>
        </p:spPr>
        <p:txBody>
          <a:bodyPr rIns="182880"/>
          <a:lstStyle>
            <a:lvl1pPr marL="0">
              <a:buFontTx/>
              <a:buNone/>
              <a:defRPr b="1" baseline="0">
                <a:solidFill>
                  <a:srgbClr val="FF443B"/>
                </a:solidFill>
              </a:defRPr>
            </a:lvl1pPr>
          </a:lstStyle>
          <a:p>
            <a:pPr lvl="0"/>
            <a:r>
              <a:rPr lang="en-US"/>
              <a:t>Edit Master text styles</a:t>
            </a:r>
          </a:p>
        </p:txBody>
      </p:sp>
      <p:sp>
        <p:nvSpPr>
          <p:cNvPr id="9" name="Rectangle 8"/>
          <p:cNvSpPr>
            <a:spLocks noGrp="1" noChangeArrowheads="1"/>
          </p:cNvSpPr>
          <p:nvPr>
            <p:ph type="ftr" sz="quarter" idx="18"/>
          </p:nvPr>
        </p:nvSpPr>
        <p:spPr>
          <a:ln/>
        </p:spPr>
        <p:txBody>
          <a:bodyPr/>
          <a:lstStyle>
            <a:lvl1pPr>
              <a:defRPr/>
            </a:lvl1pPr>
          </a:lstStyle>
          <a:p>
            <a:pPr>
              <a:defRPr/>
            </a:pPr>
            <a:fld id="{2A7DA33C-7952-41FD-BE20-050733A75A2D}" type="datetime4">
              <a:rPr lang="en-US"/>
              <a:pPr>
                <a:defRPr/>
              </a:pPr>
              <a:t>January 12, 2024</a:t>
            </a:fld>
            <a:endParaRPr lang="en-US"/>
          </a:p>
        </p:txBody>
      </p:sp>
      <p:sp>
        <p:nvSpPr>
          <p:cNvPr id="13" name="Rectangle 9"/>
          <p:cNvSpPr>
            <a:spLocks noGrp="1" noChangeArrowheads="1"/>
          </p:cNvSpPr>
          <p:nvPr>
            <p:ph type="sldNum" sz="quarter" idx="19"/>
          </p:nvPr>
        </p:nvSpPr>
        <p:spPr>
          <a:ln/>
        </p:spPr>
        <p:txBody>
          <a:bodyPr/>
          <a:lstStyle>
            <a:lvl1pPr>
              <a:defRPr/>
            </a:lvl1pPr>
          </a:lstStyle>
          <a:p>
            <a:pPr>
              <a:defRPr/>
            </a:pPr>
            <a:fld id="{EC235D83-C11D-41D9-B78B-1A202BADAB08}" type="slidenum">
              <a:rPr lang="en-US"/>
              <a:pPr>
                <a:defRPr/>
              </a:pPr>
              <a:t>‹#›</a:t>
            </a:fld>
            <a:endParaRPr lang="en-US"/>
          </a:p>
        </p:txBody>
      </p:sp>
    </p:spTree>
    <p:extLst>
      <p:ext uri="{BB962C8B-B14F-4D97-AF65-F5344CB8AC3E}">
        <p14:creationId xmlns:p14="http://schemas.microsoft.com/office/powerpoint/2010/main" val="413573240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6"/>
          <p:cNvSpPr>
            <a:spLocks noGrp="1" noChangeArrowheads="1"/>
          </p:cNvSpPr>
          <p:nvPr>
            <p:ph type="title"/>
          </p:nvPr>
        </p:nvSpPr>
        <p:spPr bwMode="auto">
          <a:xfrm>
            <a:off x="366185" y="274638"/>
            <a:ext cx="114596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457200" bIns="0" numCol="1" anchor="t" anchorCtr="0" compatLnSpc="1">
            <a:prstTxWarp prst="textNoShape">
              <a:avLst/>
            </a:prstTxWarp>
          </a:bodyPr>
          <a:lstStyle/>
          <a:p>
            <a:pPr lvl="0"/>
            <a:r>
              <a:rPr lang="en-US"/>
              <a:t>Click to edit Master title style</a:t>
            </a:r>
          </a:p>
        </p:txBody>
      </p:sp>
      <p:sp>
        <p:nvSpPr>
          <p:cNvPr id="3076" name="Rectangle 7"/>
          <p:cNvSpPr>
            <a:spLocks noGrp="1" noChangeArrowheads="1"/>
          </p:cNvSpPr>
          <p:nvPr>
            <p:ph type="body" idx="1"/>
          </p:nvPr>
        </p:nvSpPr>
        <p:spPr bwMode="auto">
          <a:xfrm>
            <a:off x="401020" y="1600201"/>
            <a:ext cx="11459633"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1448" name="Rectangle 8"/>
          <p:cNvSpPr>
            <a:spLocks noGrp="1" noChangeArrowheads="1"/>
          </p:cNvSpPr>
          <p:nvPr>
            <p:ph type="ftr" sz="quarter" idx="3"/>
          </p:nvPr>
        </p:nvSpPr>
        <p:spPr bwMode="white">
          <a:xfrm>
            <a:off x="975784" y="6264275"/>
            <a:ext cx="8534400" cy="457200"/>
          </a:xfrm>
          <a:prstGeom prst="rect">
            <a:avLst/>
          </a:prstGeom>
          <a:noFill/>
          <a:ln>
            <a:noFill/>
          </a:ln>
          <a:effectLst/>
          <a:extLst>
            <a:ext uri="{FAA26D3D-D897-4be2-8F04-BA451C77F1D7}"/>
          </a:extLst>
        </p:spPr>
        <p:txBody>
          <a:bodyPr vert="horz" wrap="square" lIns="0" tIns="0" rIns="0" bIns="73152" numCol="1" anchor="b" anchorCtr="0" compatLnSpc="1">
            <a:prstTxWarp prst="textNoShape">
              <a:avLst/>
            </a:prstTxWarp>
          </a:bodyPr>
          <a:lstStyle>
            <a:lvl1pPr>
              <a:defRPr sz="1000">
                <a:solidFill>
                  <a:srgbClr val="005191"/>
                </a:solidFill>
                <a:ea typeface="ＭＳ Ｐゴシック" pitchFamily="-106" charset="-128"/>
              </a:defRPr>
            </a:lvl1pPr>
          </a:lstStyle>
          <a:p>
            <a:pPr>
              <a:defRPr/>
            </a:pPr>
            <a:fld id="{2A7DA33C-7952-41FD-BE20-050733A75A2D}" type="datetime4">
              <a:rPr lang="en-US" smtClean="0"/>
              <a:pPr>
                <a:defRPr/>
              </a:pPr>
              <a:t>January 12, 2024</a:t>
            </a:fld>
            <a:endParaRPr lang="en-US"/>
          </a:p>
        </p:txBody>
      </p:sp>
      <p:sp>
        <p:nvSpPr>
          <p:cNvPr id="61449" name="Rectangle 9"/>
          <p:cNvSpPr>
            <a:spLocks noGrp="1" noChangeArrowheads="1"/>
          </p:cNvSpPr>
          <p:nvPr>
            <p:ph type="sldNum" sz="quarter" idx="4"/>
          </p:nvPr>
        </p:nvSpPr>
        <p:spPr bwMode="white">
          <a:xfrm>
            <a:off x="366184" y="6264275"/>
            <a:ext cx="609600" cy="457200"/>
          </a:xfrm>
          <a:prstGeom prst="rect">
            <a:avLst/>
          </a:prstGeom>
          <a:noFill/>
          <a:ln>
            <a:noFill/>
          </a:ln>
          <a:effectLst/>
          <a:extLst>
            <a:ext uri="{FAA26D3D-D897-4be2-8F04-BA451C77F1D7}"/>
          </a:extLst>
        </p:spPr>
        <p:txBody>
          <a:bodyPr vert="horz" wrap="square" lIns="0" tIns="0" rIns="0" bIns="73152" numCol="1" anchor="b" anchorCtr="0" compatLnSpc="1">
            <a:prstTxWarp prst="textNoShape">
              <a:avLst/>
            </a:prstTxWarp>
          </a:bodyPr>
          <a:lstStyle>
            <a:lvl1pPr>
              <a:defRPr sz="1200" b="1">
                <a:solidFill>
                  <a:srgbClr val="005191"/>
                </a:solidFill>
                <a:ea typeface="ＭＳ Ｐゴシック" pitchFamily="-106" charset="-128"/>
              </a:defRPr>
            </a:lvl1pPr>
          </a:lstStyle>
          <a:p>
            <a:pPr>
              <a:defRPr/>
            </a:pPr>
            <a:fld id="{2C09C86F-8D69-4C46-8846-6858F22C3C7B}" type="slidenum">
              <a:rPr lang="en-US" smtClean="0"/>
              <a:pPr>
                <a:defRPr/>
              </a:pPr>
              <a:t>‹#›</a:t>
            </a:fld>
            <a:endParaRPr lang="en-US"/>
          </a:p>
        </p:txBody>
      </p:sp>
      <p:pic>
        <p:nvPicPr>
          <p:cNvPr id="7" name="Picture 6"/>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0668756" y="6083300"/>
            <a:ext cx="1358144" cy="667475"/>
          </a:xfrm>
          <a:prstGeom prst="rect">
            <a:avLst/>
          </a:prstGeom>
        </p:spPr>
      </p:pic>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70" r:id="rId6"/>
    <p:sldLayoutId id="2147483871" r:id="rId7"/>
    <p:sldLayoutId id="2147483872" r:id="rId8"/>
    <p:sldLayoutId id="2147483873" r:id="rId9"/>
    <p:sldLayoutId id="2147483874" r:id="rId10"/>
    <p:sldLayoutId id="2147483875" r:id="rId11"/>
    <p:sldLayoutId id="2147483887" r:id="rId12"/>
    <p:sldLayoutId id="2147483891" r:id="rId13"/>
  </p:sldLayoutIdLst>
  <p:transition>
    <p:wipe dir="r"/>
  </p:transition>
  <p:hf hdr="0" dt="0"/>
  <p:txStyles>
    <p:titleStyle>
      <a:lvl1pPr algn="l" rtl="0" eaLnBrk="1" fontAlgn="base" hangingPunct="1">
        <a:spcBef>
          <a:spcPct val="0"/>
        </a:spcBef>
        <a:spcAft>
          <a:spcPct val="0"/>
        </a:spcAft>
        <a:defRPr sz="2400" b="1" baseline="0">
          <a:solidFill>
            <a:srgbClr val="005191"/>
          </a:solidFill>
          <a:latin typeface="+mj-lt"/>
          <a:ea typeface="+mj-ea"/>
          <a:cs typeface="ＭＳ Ｐゴシック" pitchFamily="-106" charset="-128"/>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p:titleStyle>
    <p:bodyStyle>
      <a:lvl1pPr algn="l" rtl="0" eaLnBrk="1" fontAlgn="base" hangingPunct="1">
        <a:spcBef>
          <a:spcPts val="1000"/>
        </a:spcBef>
        <a:spcAft>
          <a:spcPct val="0"/>
        </a:spcAft>
        <a:defRPr sz="2000" baseline="0">
          <a:solidFill>
            <a:srgbClr val="005191"/>
          </a:solidFill>
          <a:latin typeface="+mn-lt"/>
          <a:ea typeface="+mn-ea"/>
          <a:cs typeface="ＭＳ Ｐゴシック" pitchFamily="-106" charset="-128"/>
        </a:defRPr>
      </a:lvl1pPr>
      <a:lvl2pPr marL="2873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mn-ea"/>
        </a:defRPr>
      </a:lvl2pPr>
      <a:lvl3pPr marL="576263" indent="-288925"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3pPr>
      <a:lvl4pPr marL="914400" indent="-3381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4pPr>
      <a:lvl5pPr marL="12017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s3.amazonaws.com/uww.assets/site/MyFreeTaxes/2021/MFT_Partner_Portal_2021/Partner_Promotional_Package/210201-IP_MyFreeTaxes-Poster-Letter-Asterisk-Blue_ESP.pdf" TargetMode="External"/><Relationship Id="rId3" Type="http://schemas.openxmlformats.org/officeDocument/2006/relationships/image" Target="../media/image4.emf"/><Relationship Id="rId7" Type="http://schemas.openxmlformats.org/officeDocument/2006/relationships/hyperlink" Target="http://s3.amazonaws.com/uww.assets/site/MyFreeTaxes/2021/MFT_Partner_Portal_2021/Partner_Promotional_Package/210201-IP_MyFreeTaxes-Poster-Letter-Asterisk-Blue.pdf" TargetMode="External"/><Relationship Id="rId12" Type="http://schemas.openxmlformats.org/officeDocument/2006/relationships/hyperlink" Target="https://s3.amazonaws.com/uww.assets/site/MyFreeTaxes/2021/MFT_Partner_Portal_2021/Partner_Promotional_Package/210201-IP_MyFreeTaxes_Info_Card_blue_ESP.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s3.amazonaws.com/uww.assets/site/MyFreeTaxes/2021/MFT_Partner_Portal_2021/Partner_Promotional_Package/210201-IP_MyFreeTaxes-Poster-Letter-Asterisk-White_ESP.pdf" TargetMode="External"/><Relationship Id="rId11" Type="http://schemas.openxmlformats.org/officeDocument/2006/relationships/hyperlink" Target="http://s3.amazonaws.com/uww.assets/site/MyFreeTaxes/2021/MFT_Partner_Portal_2021/Partner_Promotional_Package/210201-IP_MyFreeTaxes_Info_Card_blue.pdf" TargetMode="External"/><Relationship Id="rId5" Type="http://schemas.openxmlformats.org/officeDocument/2006/relationships/hyperlink" Target="http://s3.amazonaws.com/uww.assets/site/MyFreeTaxes/2021/MFT_Partner_Portal_2021/Partner_Promotional_Package/210201-IP_MyFreeTaxes-Poster-Letter-Asterisk-White.pdf" TargetMode="External"/><Relationship Id="rId10" Type="http://schemas.openxmlformats.org/officeDocument/2006/relationships/hyperlink" Target="https://s3.amazonaws.com/uww.assets/site/MyFreeTaxes/2021/MFT_Partner_Portal_2021/Partner_Promotional_Package/210201-IP_MyFreeTaxes_Info_Card_white_ESP.pdf" TargetMode="External"/><Relationship Id="rId4" Type="http://schemas.openxmlformats.org/officeDocument/2006/relationships/hyperlink" Target="http://www.unitedway.org/myfreetaxes/partners/materials/partner-promotion" TargetMode="External"/><Relationship Id="rId9" Type="http://schemas.openxmlformats.org/officeDocument/2006/relationships/hyperlink" Target="http://s3.amazonaws.com/uww.assets/site/MyFreeTaxes/2021/MFT_Partner_Portal_2021/Partner_Promotional_Package/210201-IP_MyFreeTaxes_Info_Card_whit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www.myfreetaxes.com/Voluntario" TargetMode="External"/><Relationship Id="rId4" Type="http://schemas.openxmlformats.org/officeDocument/2006/relationships/hyperlink" Target="http://www.myfreetaxes.com/Voluntee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mailto:partners@myfreetaxes.org" TargetMode="External"/><Relationship Id="rId5" Type="http://schemas.openxmlformats.org/officeDocument/2006/relationships/hyperlink" Target="https://us02web.zoom.us/meeting/register/tZclde6vrDMsH9B8H8N46Y1kcg1rEyVWZ524#/registration" TargetMode="External"/><Relationship Id="rId4" Type="http://schemas.openxmlformats.org/officeDocument/2006/relationships/hyperlink" Target="http://www.unitedway.org/myfreetaxes/partner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s02web.zoom.us/webinar/register/WN_wnaEApqwSbyn-n3Xk9gs_Q" TargetMode="External"/><Relationship Id="rId2" Type="http://schemas.openxmlformats.org/officeDocument/2006/relationships/hyperlink" Target="https://us02web.zoom.us/webinar/register/WN_5UI_P4RJS5qY548tqC_kuw"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Partners@MyFreeTaxes.com" TargetMode="Externa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D966-CF8F-4959-A389-8D5FF6327E1B}"/>
              </a:ext>
            </a:extLst>
          </p:cNvPr>
          <p:cNvSpPr>
            <a:spLocks noGrp="1"/>
          </p:cNvSpPr>
          <p:nvPr>
            <p:ph type="ctrTitle"/>
          </p:nvPr>
        </p:nvSpPr>
        <p:spPr/>
        <p:txBody>
          <a:bodyPr/>
          <a:lstStyle/>
          <a:p>
            <a:r>
              <a:rPr lang="en-US">
                <a:latin typeface="Roboto"/>
              </a:rPr>
              <a:t>MyFreeTaxes 2024 Pre-Season Webinar</a:t>
            </a:r>
          </a:p>
        </p:txBody>
      </p:sp>
      <p:sp>
        <p:nvSpPr>
          <p:cNvPr id="3" name="Subtitle 2">
            <a:extLst>
              <a:ext uri="{FF2B5EF4-FFF2-40B4-BE49-F238E27FC236}">
                <a16:creationId xmlns:a16="http://schemas.microsoft.com/office/drawing/2014/main" id="{F1CFAEDD-8B49-4A91-A2B6-4C82E2B0B530}"/>
              </a:ext>
            </a:extLst>
          </p:cNvPr>
          <p:cNvSpPr>
            <a:spLocks noGrp="1"/>
          </p:cNvSpPr>
          <p:nvPr>
            <p:ph type="subTitle" idx="1"/>
          </p:nvPr>
        </p:nvSpPr>
        <p:spPr>
          <a:xfrm>
            <a:off x="732714" y="5404485"/>
            <a:ext cx="8534400" cy="457200"/>
          </a:xfrm>
        </p:spPr>
        <p:txBody>
          <a:bodyPr/>
          <a:lstStyle/>
          <a:p>
            <a:r>
              <a:rPr lang="en-US">
                <a:latin typeface="Roboto"/>
                <a:ea typeface="Roboto"/>
              </a:rPr>
              <a:t>January 11, 2024 2pm ET</a:t>
            </a:r>
          </a:p>
        </p:txBody>
      </p:sp>
      <p:pic>
        <p:nvPicPr>
          <p:cNvPr id="5" name="Picture 3">
            <a:extLst>
              <a:ext uri="{FF2B5EF4-FFF2-40B4-BE49-F238E27FC236}">
                <a16:creationId xmlns:a16="http://schemas.microsoft.com/office/drawing/2014/main" id="{A50AE4BF-2E03-4657-9D33-1858B2A159F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8" y="586077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31172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9D41-8CFA-AB25-D682-BE1D7928EB7F}"/>
              </a:ext>
            </a:extLst>
          </p:cNvPr>
          <p:cNvSpPr>
            <a:spLocks noGrp="1"/>
          </p:cNvSpPr>
          <p:nvPr>
            <p:ph type="title"/>
          </p:nvPr>
        </p:nvSpPr>
        <p:spPr/>
        <p:txBody>
          <a:bodyPr/>
          <a:lstStyle/>
          <a:p>
            <a:r>
              <a:rPr lang="en-US"/>
              <a:t>2023 Filer Support Results</a:t>
            </a:r>
          </a:p>
        </p:txBody>
      </p:sp>
      <p:sp>
        <p:nvSpPr>
          <p:cNvPr id="3" name="Content Placeholder 2">
            <a:extLst>
              <a:ext uri="{FF2B5EF4-FFF2-40B4-BE49-F238E27FC236}">
                <a16:creationId xmlns:a16="http://schemas.microsoft.com/office/drawing/2014/main" id="{8C33235F-DB06-E7BB-36E6-BE6803B370A8}"/>
              </a:ext>
            </a:extLst>
          </p:cNvPr>
          <p:cNvSpPr>
            <a:spLocks noGrp="1"/>
          </p:cNvSpPr>
          <p:nvPr>
            <p:ph idx="1"/>
          </p:nvPr>
        </p:nvSpPr>
        <p:spPr/>
        <p:txBody>
          <a:bodyPr/>
          <a:lstStyle/>
          <a:p>
            <a:pPr marL="342900" indent="-342900">
              <a:buFont typeface="Arial" panose="020B0604020202020204" pitchFamily="34" charset="0"/>
              <a:buChar char="•"/>
            </a:pPr>
            <a:r>
              <a:rPr lang="en-US">
                <a:ea typeface="+mn-lt"/>
                <a:cs typeface="+mn-lt"/>
              </a:rPr>
              <a:t>MyFreeTaxes Helpline: 4,000 calls </a:t>
            </a:r>
            <a:endParaRPr lang="en-US">
              <a:ea typeface="ＭＳ Ｐゴシック"/>
              <a:cs typeface="+mn-lt"/>
            </a:endParaRPr>
          </a:p>
          <a:p>
            <a:pPr marL="342900" indent="-342900">
              <a:buFont typeface="Arial" panose="020B0604020202020204" pitchFamily="34" charset="0"/>
              <a:buChar char="•"/>
            </a:pPr>
            <a:r>
              <a:rPr lang="en-US">
                <a:ea typeface="+mn-lt"/>
                <a:cs typeface="+mn-lt"/>
              </a:rPr>
              <a:t>Email support: 4k+ email inquiries </a:t>
            </a:r>
            <a:endParaRPr lang="en-US"/>
          </a:p>
          <a:p>
            <a:pPr marL="342900" indent="-342900">
              <a:buFont typeface="Arial" panose="020B0604020202020204" pitchFamily="34" charset="0"/>
              <a:buChar char="•"/>
            </a:pPr>
            <a:r>
              <a:rPr lang="en-US">
                <a:ea typeface="+mn-lt"/>
                <a:cs typeface="+mn-lt"/>
              </a:rPr>
              <a:t>Over 42,000 accepted federal returns</a:t>
            </a:r>
          </a:p>
          <a:p>
            <a:pPr marL="342900" indent="-342900">
              <a:buFont typeface="Arial" panose="020B0604020202020204" pitchFamily="34" charset="0"/>
              <a:buChar char="•"/>
            </a:pPr>
            <a:r>
              <a:rPr lang="en-US">
                <a:ea typeface="+mn-lt"/>
                <a:cs typeface="+mn-lt"/>
              </a:rPr>
              <a:t>$9 million+ CTC refunded to filers</a:t>
            </a:r>
          </a:p>
          <a:p>
            <a:pPr marL="342900" indent="-342900">
              <a:buFont typeface="Arial" panose="020B0604020202020204" pitchFamily="34" charset="0"/>
              <a:buChar char="•"/>
            </a:pPr>
            <a:r>
              <a:rPr lang="en-US">
                <a:ea typeface="+mn-lt"/>
                <a:cs typeface="+mn-lt"/>
              </a:rPr>
              <a:t>$14 million+ in EITC refunded to filers </a:t>
            </a:r>
          </a:p>
          <a:p>
            <a:pPr marL="342900" indent="-342900">
              <a:buFont typeface="Arial,Sans-Serif" panose="020B0604020202020204" pitchFamily="34" charset="0"/>
              <a:buChar char="•"/>
            </a:pPr>
            <a:r>
              <a:rPr lang="en-US">
                <a:ea typeface="+mn-lt"/>
                <a:cs typeface="+mn-lt"/>
              </a:rPr>
              <a:t>$59 million+ refunded to filers nationwide</a:t>
            </a:r>
          </a:p>
          <a:p>
            <a:pPr marL="342900" indent="-342900">
              <a:buFont typeface="Arial" panose="020B0604020202020204" pitchFamily="34" charset="0"/>
              <a:buChar char="•"/>
            </a:pPr>
            <a:endParaRPr lang="en-US">
              <a:ea typeface="+mn-lt"/>
              <a:cs typeface="+mn-lt"/>
            </a:endParaRPr>
          </a:p>
        </p:txBody>
      </p:sp>
      <p:sp>
        <p:nvSpPr>
          <p:cNvPr id="4" name="Footer Placeholder 3">
            <a:extLst>
              <a:ext uri="{FF2B5EF4-FFF2-40B4-BE49-F238E27FC236}">
                <a16:creationId xmlns:a16="http://schemas.microsoft.com/office/drawing/2014/main" id="{E2948BF7-0BD1-BC7C-3B3F-F4701003DF21}"/>
              </a:ext>
            </a:extLst>
          </p:cNvPr>
          <p:cNvSpPr>
            <a:spLocks noGrp="1"/>
          </p:cNvSpPr>
          <p:nvPr>
            <p:ph type="ftr" sz="quarter" idx="10"/>
          </p:nvPr>
        </p:nvSpPr>
        <p:spPr/>
        <p:txBody>
          <a:bodyPr/>
          <a:lstStyle/>
          <a:p>
            <a:pPr>
              <a:defRPr/>
            </a:pPr>
            <a:fld id="{2A7DA33C-7952-41FD-BE20-050733A75A2D}" type="datetime4">
              <a:rPr lang="en-US" smtClean="0"/>
              <a:pPr>
                <a:defRPr/>
              </a:pPr>
              <a:t>January 12, 2024</a:t>
            </a:fld>
            <a:endParaRPr lang="en-US"/>
          </a:p>
        </p:txBody>
      </p:sp>
      <p:sp>
        <p:nvSpPr>
          <p:cNvPr id="5" name="Slide Number Placeholder 4">
            <a:extLst>
              <a:ext uri="{FF2B5EF4-FFF2-40B4-BE49-F238E27FC236}">
                <a16:creationId xmlns:a16="http://schemas.microsoft.com/office/drawing/2014/main" id="{373FB18B-6E59-C079-35BC-9A9D67261C08}"/>
              </a:ext>
            </a:extLst>
          </p:cNvPr>
          <p:cNvSpPr>
            <a:spLocks noGrp="1"/>
          </p:cNvSpPr>
          <p:nvPr>
            <p:ph type="sldNum" sz="quarter" idx="11"/>
          </p:nvPr>
        </p:nvSpPr>
        <p:spPr/>
        <p:txBody>
          <a:bodyPr/>
          <a:lstStyle/>
          <a:p>
            <a:pPr>
              <a:defRPr/>
            </a:pPr>
            <a:fld id="{620E6A34-D18C-448D-9E59-F06A322BE9B9}" type="slidenum">
              <a:rPr lang="en-US" smtClean="0"/>
              <a:pPr>
                <a:defRPr/>
              </a:pPr>
              <a:t>10</a:t>
            </a:fld>
            <a:endParaRPr lang="en-US"/>
          </a:p>
        </p:txBody>
      </p:sp>
    </p:spTree>
    <p:extLst>
      <p:ext uri="{BB962C8B-B14F-4D97-AF65-F5344CB8AC3E}">
        <p14:creationId xmlns:p14="http://schemas.microsoft.com/office/powerpoint/2010/main" val="263645474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E337-6CA1-408E-A2D8-A469C4F5D10E}"/>
              </a:ext>
            </a:extLst>
          </p:cNvPr>
          <p:cNvSpPr>
            <a:spLocks noGrp="1"/>
          </p:cNvSpPr>
          <p:nvPr>
            <p:ph type="ctrTitle"/>
          </p:nvPr>
        </p:nvSpPr>
        <p:spPr/>
        <p:txBody>
          <a:bodyPr/>
          <a:lstStyle/>
          <a:p>
            <a:r>
              <a:rPr lang="en-US">
                <a:ea typeface="+mj-lt"/>
                <a:cs typeface="+mj-lt"/>
              </a:rPr>
              <a:t>MyFreeTaxes 2024 Improvements</a:t>
            </a:r>
            <a:endParaRPr lang="en-US"/>
          </a:p>
        </p:txBody>
      </p:sp>
      <p:pic>
        <p:nvPicPr>
          <p:cNvPr id="5" name="Picture 3">
            <a:extLst>
              <a:ext uri="{FF2B5EF4-FFF2-40B4-BE49-F238E27FC236}">
                <a16:creationId xmlns:a16="http://schemas.microsoft.com/office/drawing/2014/main" id="{A81D04D5-EC35-48BC-AEBA-1766DA51E58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781180"/>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81492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FEA1-526C-B908-207C-B1F16F2A6D10}"/>
              </a:ext>
            </a:extLst>
          </p:cNvPr>
          <p:cNvSpPr>
            <a:spLocks noGrp="1"/>
          </p:cNvSpPr>
          <p:nvPr>
            <p:ph type="title"/>
          </p:nvPr>
        </p:nvSpPr>
        <p:spPr>
          <a:xfrm>
            <a:off x="366185" y="274638"/>
            <a:ext cx="11459633" cy="603739"/>
          </a:xfrm>
        </p:spPr>
        <p:txBody>
          <a:bodyPr/>
          <a:lstStyle/>
          <a:p>
            <a:pPr>
              <a:spcBef>
                <a:spcPts val="0"/>
              </a:spcBef>
              <a:spcAft>
                <a:spcPts val="0"/>
              </a:spcAft>
            </a:pPr>
            <a:r>
              <a:rPr lang="en-US" dirty="0"/>
              <a:t>2024 Improvements</a:t>
            </a:r>
          </a:p>
        </p:txBody>
      </p:sp>
      <p:sp>
        <p:nvSpPr>
          <p:cNvPr id="3" name="Content Placeholder 2">
            <a:extLst>
              <a:ext uri="{FF2B5EF4-FFF2-40B4-BE49-F238E27FC236}">
                <a16:creationId xmlns:a16="http://schemas.microsoft.com/office/drawing/2014/main" id="{4BFB4BF8-1ACB-AC4A-84BA-21648144ED41}"/>
              </a:ext>
            </a:extLst>
          </p:cNvPr>
          <p:cNvSpPr>
            <a:spLocks noGrp="1"/>
          </p:cNvSpPr>
          <p:nvPr>
            <p:ph idx="1"/>
          </p:nvPr>
        </p:nvSpPr>
        <p:spPr>
          <a:xfrm>
            <a:off x="283142" y="1772809"/>
            <a:ext cx="5953026" cy="4384675"/>
          </a:xfrm>
        </p:spPr>
        <p:txBody>
          <a:bodyPr/>
          <a:lstStyle/>
          <a:p>
            <a:pPr marL="342900" indent="-342900">
              <a:buFont typeface="Arial"/>
              <a:buChar char="•"/>
            </a:pPr>
            <a:r>
              <a:rPr lang="en-US"/>
              <a:t>Create site-wide search function</a:t>
            </a:r>
          </a:p>
          <a:p>
            <a:pPr marL="342900" indent="-342900">
              <a:buFont typeface="Arial"/>
              <a:buChar char="•"/>
            </a:pPr>
            <a:r>
              <a:rPr lang="en-US"/>
              <a:t>Reorganize FAQs into categories to make information easier to find</a:t>
            </a:r>
          </a:p>
          <a:p>
            <a:pPr marL="287020" lvl="1" indent="-287020"/>
            <a:r>
              <a:rPr lang="en-US">
                <a:ea typeface="+mn-lt"/>
                <a:cs typeface="+mn-lt"/>
              </a:rPr>
              <a:t>Transform existing business guides into embedded HTML content</a:t>
            </a:r>
            <a:endParaRPr lang="en-US">
              <a:cs typeface="Arial"/>
            </a:endParaRPr>
          </a:p>
          <a:p>
            <a:pPr marL="287020" lvl="1" indent="-287020"/>
            <a:r>
              <a:rPr lang="en-US">
                <a:ea typeface="+mn-lt"/>
                <a:cs typeface="+mn-lt"/>
              </a:rPr>
              <a:t>Create an "Articles" section to highlight relevant tax season content</a:t>
            </a:r>
            <a:endParaRPr lang="en-US">
              <a:cs typeface="Arial"/>
            </a:endParaRPr>
          </a:p>
          <a:p>
            <a:pPr marL="287020" lvl="1" indent="-287020"/>
            <a:r>
              <a:rPr lang="en-US">
                <a:cs typeface="Arial"/>
              </a:rPr>
              <a:t>Update "Tax Time Financial Checklist" page to include additional financial resources to support filers</a:t>
            </a:r>
          </a:p>
          <a:p>
            <a:pPr marL="287020" lvl="1" indent="-287020"/>
            <a:r>
              <a:rPr lang="en-US">
                <a:cs typeface="Arial"/>
              </a:rPr>
              <a:t>New data dashboard on Partner Portal to improve access to local filer data</a:t>
            </a:r>
          </a:p>
          <a:p>
            <a:pPr marL="287020" lvl="1" indent="-287020"/>
            <a:endParaRPr lang="en-US">
              <a:cs typeface="Arial"/>
            </a:endParaRPr>
          </a:p>
          <a:p>
            <a:endParaRPr lang="en-US"/>
          </a:p>
        </p:txBody>
      </p:sp>
      <p:sp>
        <p:nvSpPr>
          <p:cNvPr id="4" name="Footer Placeholder 3">
            <a:extLst>
              <a:ext uri="{FF2B5EF4-FFF2-40B4-BE49-F238E27FC236}">
                <a16:creationId xmlns:a16="http://schemas.microsoft.com/office/drawing/2014/main" id="{5843B047-8229-3B39-012D-6905E5766AF8}"/>
              </a:ext>
            </a:extLst>
          </p:cNvPr>
          <p:cNvSpPr>
            <a:spLocks noGrp="1"/>
          </p:cNvSpPr>
          <p:nvPr>
            <p:ph type="ftr" sz="quarter" idx="10"/>
          </p:nvPr>
        </p:nvSpPr>
        <p:spPr/>
        <p:txBody>
          <a:bodyPr/>
          <a:lstStyle/>
          <a:p>
            <a:pPr>
              <a:defRPr/>
            </a:pPr>
            <a:fld id="{2A7DA33C-7952-41FD-BE20-050733A75A2D}" type="datetime4">
              <a:rPr lang="en-US" smtClean="0"/>
              <a:pPr>
                <a:defRPr/>
              </a:pPr>
              <a:t>January 12, 2024</a:t>
            </a:fld>
            <a:endParaRPr lang="en-US"/>
          </a:p>
        </p:txBody>
      </p:sp>
      <p:sp>
        <p:nvSpPr>
          <p:cNvPr id="5" name="Slide Number Placeholder 4">
            <a:extLst>
              <a:ext uri="{FF2B5EF4-FFF2-40B4-BE49-F238E27FC236}">
                <a16:creationId xmlns:a16="http://schemas.microsoft.com/office/drawing/2014/main" id="{3D0E5EC6-5EAC-BB36-363C-FF7D4521AF62}"/>
              </a:ext>
            </a:extLst>
          </p:cNvPr>
          <p:cNvSpPr>
            <a:spLocks noGrp="1"/>
          </p:cNvSpPr>
          <p:nvPr>
            <p:ph type="sldNum" sz="quarter" idx="11"/>
          </p:nvPr>
        </p:nvSpPr>
        <p:spPr/>
        <p:txBody>
          <a:bodyPr/>
          <a:lstStyle/>
          <a:p>
            <a:pPr>
              <a:defRPr/>
            </a:pPr>
            <a:fld id="{620E6A34-D18C-448D-9E59-F06A322BE9B9}" type="slidenum">
              <a:rPr lang="en-US"/>
              <a:pPr>
                <a:defRPr/>
              </a:pPr>
              <a:t>12</a:t>
            </a:fld>
            <a:endParaRPr lang="en-US"/>
          </a:p>
        </p:txBody>
      </p:sp>
      <p:sp>
        <p:nvSpPr>
          <p:cNvPr id="6" name="TextBox 5">
            <a:extLst>
              <a:ext uri="{FF2B5EF4-FFF2-40B4-BE49-F238E27FC236}">
                <a16:creationId xmlns:a16="http://schemas.microsoft.com/office/drawing/2014/main" id="{48639780-8238-9108-5258-C96A17C64C25}"/>
              </a:ext>
            </a:extLst>
          </p:cNvPr>
          <p:cNvSpPr txBox="1"/>
          <p:nvPr/>
        </p:nvSpPr>
        <p:spPr>
          <a:xfrm>
            <a:off x="484986" y="1202684"/>
            <a:ext cx="45745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5191"/>
                </a:solidFill>
                <a:latin typeface="Arial"/>
                <a:ea typeface="ＭＳ Ｐゴシック"/>
                <a:cs typeface="Arial"/>
              </a:rPr>
              <a:t>MyFreeTaxes Website</a:t>
            </a:r>
            <a:endParaRPr lang="en-US">
              <a:solidFill>
                <a:srgbClr val="005191"/>
              </a:solidFill>
              <a:latin typeface="Arial"/>
              <a:ea typeface="ＭＳ Ｐゴシック"/>
              <a:cs typeface="Arial"/>
            </a:endParaRPr>
          </a:p>
        </p:txBody>
      </p:sp>
      <p:sp>
        <p:nvSpPr>
          <p:cNvPr id="7" name="Content Placeholder 2">
            <a:extLst>
              <a:ext uri="{FF2B5EF4-FFF2-40B4-BE49-F238E27FC236}">
                <a16:creationId xmlns:a16="http://schemas.microsoft.com/office/drawing/2014/main" id="{145FB0F6-27E7-74C0-D0F7-6F1AE5BE1234}"/>
              </a:ext>
            </a:extLst>
          </p:cNvPr>
          <p:cNvSpPr>
            <a:spLocks noGrp="1"/>
          </p:cNvSpPr>
          <p:nvPr/>
        </p:nvSpPr>
        <p:spPr bwMode="auto">
          <a:xfrm>
            <a:off x="6749883" y="1199291"/>
            <a:ext cx="5156820" cy="315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6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6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6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6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a:lstStyle>
          <a:p>
            <a:r>
              <a:rPr lang="en-US" sz="2400" b="1">
                <a:solidFill>
                  <a:srgbClr val="005191"/>
                </a:solidFill>
                <a:latin typeface="Arial"/>
                <a:ea typeface="+mn-lt"/>
                <a:cs typeface="+mn-lt"/>
              </a:rPr>
              <a:t> Filer Support</a:t>
            </a:r>
          </a:p>
          <a:p>
            <a:endParaRPr lang="en-US" sz="1800" b="1">
              <a:solidFill>
                <a:srgbClr val="005191"/>
              </a:solidFill>
              <a:highlight>
                <a:srgbClr val="FFFF00"/>
              </a:highlight>
              <a:cs typeface="Arial"/>
            </a:endParaRPr>
          </a:p>
          <a:p>
            <a:pPr marL="342900" indent="-342900">
              <a:buFont typeface="Arial" panose="020B0604020202020204" pitchFamily="34" charset="0"/>
              <a:buChar char="•"/>
            </a:pPr>
            <a:r>
              <a:rPr lang="en-US" sz="2000">
                <a:solidFill>
                  <a:srgbClr val="005191"/>
                </a:solidFill>
                <a:latin typeface="Arial"/>
                <a:ea typeface="+mn-lt"/>
                <a:cs typeface="+mn-lt"/>
              </a:rPr>
              <a:t>Maintain Helpline</a:t>
            </a:r>
          </a:p>
          <a:p>
            <a:pPr marL="342900" indent="-342900">
              <a:buFont typeface="Arial" panose="020B0604020202020204" pitchFamily="34" charset="0"/>
              <a:buChar char="•"/>
            </a:pPr>
            <a:r>
              <a:rPr lang="en-US" sz="2000">
                <a:solidFill>
                  <a:srgbClr val="005191"/>
                </a:solidFill>
                <a:latin typeface="Arial"/>
                <a:ea typeface="+mn-lt"/>
                <a:cs typeface="+mn-lt"/>
              </a:rPr>
              <a:t>Expand FAQs and written filer guides</a:t>
            </a:r>
          </a:p>
          <a:p>
            <a:pPr marL="342900" indent="-342900">
              <a:buFont typeface="Arial" panose="020B0604020202020204" pitchFamily="34" charset="0"/>
              <a:buChar char="•"/>
            </a:pPr>
            <a:r>
              <a:rPr lang="en-US" sz="2000">
                <a:solidFill>
                  <a:srgbClr val="005191"/>
                </a:solidFill>
                <a:latin typeface="Arial"/>
                <a:ea typeface="+mn-lt"/>
                <a:cs typeface="+mn-lt"/>
              </a:rPr>
              <a:t>Expand MyFreeTaxes VITA Volunteers to support filers via :</a:t>
            </a:r>
          </a:p>
          <a:p>
            <a:pPr marL="629920" lvl="1" indent="-342900">
              <a:buFont typeface="Courier New" panose="02070309020205020404" pitchFamily="49" charset="0"/>
              <a:buChar char="o"/>
            </a:pPr>
            <a:r>
              <a:rPr lang="en-US" sz="2000">
                <a:solidFill>
                  <a:srgbClr val="005191"/>
                </a:solidFill>
                <a:latin typeface="Arial"/>
                <a:ea typeface="+mn-lt"/>
                <a:cs typeface="+mn-lt"/>
              </a:rPr>
              <a:t>Email </a:t>
            </a:r>
          </a:p>
          <a:p>
            <a:pPr marL="629920" lvl="1" indent="-342900">
              <a:buFont typeface="Courier New" panose="02070309020205020404" pitchFamily="49" charset="0"/>
              <a:buChar char="o"/>
            </a:pPr>
            <a:r>
              <a:rPr lang="en-US" sz="2000">
                <a:solidFill>
                  <a:srgbClr val="005191"/>
                </a:solidFill>
                <a:latin typeface="Arial"/>
                <a:ea typeface="+mn-lt"/>
                <a:cs typeface="+mn-lt"/>
              </a:rPr>
              <a:t>Live Chat</a:t>
            </a:r>
          </a:p>
          <a:p>
            <a:pPr marL="629920" lvl="1" indent="-342900">
              <a:buFont typeface="Courier New" panose="02070309020205020404" pitchFamily="49" charset="0"/>
              <a:buChar char="o"/>
            </a:pPr>
            <a:endParaRPr lang="en-US">
              <a:highlight>
                <a:srgbClr val="FFFF00"/>
              </a:highlight>
              <a:cs typeface="Arial"/>
            </a:endParaRPr>
          </a:p>
        </p:txBody>
      </p:sp>
    </p:spTree>
    <p:extLst>
      <p:ext uri="{BB962C8B-B14F-4D97-AF65-F5344CB8AC3E}">
        <p14:creationId xmlns:p14="http://schemas.microsoft.com/office/powerpoint/2010/main" val="196359662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US"/>
              <a:t>2024 Improvements: Updated Outreach Materials</a:t>
            </a:r>
            <a:br>
              <a:rPr lang="en-US"/>
            </a:br>
            <a:endParaRPr lang="en-US"/>
          </a:p>
        </p:txBody>
      </p:sp>
      <p:sp>
        <p:nvSpPr>
          <p:cNvPr id="2" name="Slide Number Placeholder 1">
            <a:extLst>
              <a:ext uri="{FF2B5EF4-FFF2-40B4-BE49-F238E27FC236}">
                <a16:creationId xmlns:a16="http://schemas.microsoft.com/office/drawing/2014/main" id="{28C80A62-B735-4842-8382-82A8ED37422E}"/>
              </a:ext>
            </a:extLst>
          </p:cNvPr>
          <p:cNvSpPr>
            <a:spLocks noGrp="1"/>
          </p:cNvSpPr>
          <p:nvPr>
            <p:ph type="sldNum" sz="quarter" idx="11"/>
          </p:nvPr>
        </p:nvSpPr>
        <p:spPr/>
        <p:txBody>
          <a:bodyPr/>
          <a:lstStyle/>
          <a:p>
            <a:pPr>
              <a:defRPr/>
            </a:pPr>
            <a:fld id="{620E6A34-D18C-448D-9E59-F06A322BE9B9}" type="slidenum">
              <a:rPr lang="en-US" smtClean="0"/>
              <a:pPr>
                <a:defRPr/>
              </a:pPr>
              <a:t>13</a:t>
            </a:fld>
            <a:endParaRPr lang="en-US"/>
          </a:p>
        </p:txBody>
      </p:sp>
      <p:pic>
        <p:nvPicPr>
          <p:cNvPr id="8" name="Picture 3">
            <a:extLst>
              <a:ext uri="{FF2B5EF4-FFF2-40B4-BE49-F238E27FC236}">
                <a16:creationId xmlns:a16="http://schemas.microsoft.com/office/drawing/2014/main" id="{A678B36E-7A26-49CE-8714-120B8730D6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312" y="588749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C8AED325-D204-AAC1-3817-C2BBC40251BD}"/>
              </a:ext>
            </a:extLst>
          </p:cNvPr>
          <p:cNvSpPr>
            <a:spLocks noGrp="1"/>
          </p:cNvSpPr>
          <p:nvPr/>
        </p:nvSpPr>
        <p:spPr bwMode="auto">
          <a:xfrm>
            <a:off x="362561" y="1236786"/>
            <a:ext cx="1131596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lvl1pPr marL="0" indent="0" algn="l" rtl="0" eaLnBrk="1" fontAlgn="base" hangingPunct="1">
              <a:spcBef>
                <a:spcPts val="1000"/>
              </a:spcBef>
              <a:spcAft>
                <a:spcPct val="0"/>
              </a:spcAft>
              <a:defRPr sz="2000" baseline="0">
                <a:solidFill>
                  <a:srgbClr val="005191"/>
                </a:solidFill>
                <a:latin typeface="+mn-lt"/>
                <a:ea typeface="+mn-ea"/>
                <a:cs typeface="ＭＳ Ｐゴシック" pitchFamily="-106" charset="-128"/>
              </a:defRPr>
            </a:lvl1pPr>
            <a:lvl2pPr marL="2873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mn-ea"/>
              </a:defRPr>
            </a:lvl2pPr>
            <a:lvl3pPr marL="576263" indent="-288925"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3pPr>
            <a:lvl4pPr marL="914400" indent="-3381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4pPr>
            <a:lvl5pPr marL="12017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r>
              <a:rPr lang="en-US">
                <a:latin typeface="+mj-lt"/>
                <a:ea typeface="+mn-lt"/>
                <a:cs typeface="+mn-lt"/>
              </a:rPr>
              <a:t>MyFreeTaxes outreach and promotional materials are located on the MyFreeTaxes Partner Portal  </a:t>
            </a:r>
            <a:r>
              <a:rPr lang="en-US">
                <a:latin typeface="+mj-lt"/>
                <a:ea typeface="+mn-lt"/>
                <a:cs typeface="+mn-lt"/>
                <a:hlinkClick r:id="rId4"/>
              </a:rPr>
              <a:t>unitedway.org/myfreetaxes/partners/materials/partner-promotion</a:t>
            </a:r>
            <a:r>
              <a:rPr lang="en-US">
                <a:latin typeface="+mj-lt"/>
                <a:ea typeface="+mn-lt"/>
                <a:cs typeface="+mn-lt"/>
              </a:rPr>
              <a:t> </a:t>
            </a:r>
          </a:p>
          <a:p>
            <a:endParaRPr lang="en-US">
              <a:latin typeface="+mj-lt"/>
              <a:ea typeface="+mn-lt"/>
              <a:cs typeface="+mn-lt"/>
            </a:endParaRPr>
          </a:p>
          <a:p>
            <a:r>
              <a:rPr lang="en-US">
                <a:cs typeface="Arial"/>
              </a:rPr>
              <a:t>Currently updating the customizable materials, including: </a:t>
            </a:r>
          </a:p>
          <a:p>
            <a:pPr marL="342900" indent="-342900">
              <a:buFont typeface="Arial" panose="020B0604020202020204" pitchFamily="34" charset="0"/>
              <a:buChar char="•"/>
            </a:pPr>
            <a:r>
              <a:rPr lang="en-US" b="1" i="0">
                <a:effectLst/>
                <a:latin typeface="+mj-lt"/>
              </a:rPr>
              <a:t>MyFreeTaxes Posters</a:t>
            </a:r>
            <a:r>
              <a:rPr lang="en-US" b="1">
                <a:latin typeface="+mj-lt"/>
              </a:rPr>
              <a:t> </a:t>
            </a:r>
            <a:endParaRPr lang="en-US">
              <a:latin typeface="+mj-lt"/>
              <a:cs typeface="Arial"/>
            </a:endParaRPr>
          </a:p>
          <a:p>
            <a:pPr marL="575945" lvl="2" indent="-287020">
              <a:buFont typeface="Wingdings" panose="020B0604020202020204" pitchFamily="34" charset="0"/>
              <a:buChar char="§"/>
            </a:pPr>
            <a:r>
              <a:rPr lang="en-US">
                <a:latin typeface="+mj-lt"/>
                <a:ea typeface="ＭＳ Ｐゴシック"/>
                <a:cs typeface="Arial"/>
              </a:rPr>
              <a:t>White</a:t>
            </a:r>
            <a:r>
              <a:rPr lang="en-US" b="0" i="0">
                <a:effectLst/>
                <a:latin typeface="+mj-lt"/>
                <a:ea typeface="ＭＳ Ｐゴシック"/>
                <a:cs typeface="Arial"/>
              </a:rPr>
              <a:t> Poster in </a:t>
            </a:r>
            <a:r>
              <a:rPr lang="en-US" b="0" i="0" u="none" strike="noStrike">
                <a:effectLst/>
                <a:latin typeface="+mj-lt"/>
                <a:ea typeface="ＭＳ Ｐゴシック"/>
                <a:cs typeface="Arial"/>
                <a:hlinkClick r:id="rId5">
                  <a:extLst>
                    <a:ext uri="{A12FA001-AC4F-418D-AE19-62706E023703}">
                      <ahyp:hlinkClr xmlns:ahyp="http://schemas.microsoft.com/office/drawing/2018/hyperlinkcolor" val="tx"/>
                    </a:ext>
                  </a:extLst>
                </a:hlinkClick>
              </a:rPr>
              <a:t>English</a:t>
            </a:r>
            <a:r>
              <a:rPr lang="en-US" b="0" i="0">
                <a:effectLst/>
                <a:latin typeface="+mj-lt"/>
                <a:ea typeface="ＭＳ Ｐゴシック"/>
                <a:cs typeface="Arial"/>
              </a:rPr>
              <a:t> and </a:t>
            </a:r>
            <a:r>
              <a:rPr lang="en-US" b="0" i="0" u="none" strike="noStrike">
                <a:effectLst/>
                <a:latin typeface="+mj-lt"/>
                <a:ea typeface="ＭＳ Ｐゴシック"/>
                <a:cs typeface="Arial"/>
                <a:hlinkClick r:id="rId6">
                  <a:extLst>
                    <a:ext uri="{A12FA001-AC4F-418D-AE19-62706E023703}">
                      <ahyp:hlinkClr xmlns:ahyp="http://schemas.microsoft.com/office/drawing/2018/hyperlinkcolor" val="tx"/>
                    </a:ext>
                  </a:extLst>
                </a:hlinkClick>
              </a:rPr>
              <a:t>Spanish</a:t>
            </a:r>
            <a:r>
              <a:rPr lang="en-US" u="none" strike="noStrike">
                <a:latin typeface="+mj-lt"/>
                <a:ea typeface="ＭＳ Ｐゴシック"/>
                <a:cs typeface="Arial"/>
              </a:rPr>
              <a:t> // </a:t>
            </a:r>
            <a:r>
              <a:rPr lang="en-US" b="0" i="0">
                <a:effectLst/>
                <a:latin typeface="+mj-lt"/>
                <a:ea typeface="ＭＳ Ｐゴシック"/>
                <a:cs typeface="Arial"/>
              </a:rPr>
              <a:t>Blue Poster in </a:t>
            </a:r>
            <a:r>
              <a:rPr lang="en-US" b="0" i="0" u="none" strike="noStrike">
                <a:effectLst/>
                <a:latin typeface="+mj-lt"/>
                <a:ea typeface="ＭＳ Ｐゴシック"/>
                <a:cs typeface="Arial"/>
                <a:hlinkClick r:id="rId7">
                  <a:extLst>
                    <a:ext uri="{A12FA001-AC4F-418D-AE19-62706E023703}">
                      <ahyp:hlinkClr xmlns:ahyp="http://schemas.microsoft.com/office/drawing/2018/hyperlinkcolor" val="tx"/>
                    </a:ext>
                  </a:extLst>
                </a:hlinkClick>
              </a:rPr>
              <a:t>English</a:t>
            </a:r>
            <a:r>
              <a:rPr lang="en-US" b="0" i="0">
                <a:effectLst/>
                <a:latin typeface="+mj-lt"/>
                <a:ea typeface="ＭＳ Ｐゴシック"/>
                <a:cs typeface="Arial"/>
              </a:rPr>
              <a:t> and </a:t>
            </a:r>
            <a:r>
              <a:rPr lang="en-US">
                <a:latin typeface="+mj-lt"/>
                <a:ea typeface="ＭＳ Ｐゴシック"/>
                <a:cs typeface="Arial"/>
                <a:hlinkClick r:id="rId8">
                  <a:extLst>
                    <a:ext uri="{A12FA001-AC4F-418D-AE19-62706E023703}">
                      <ahyp:hlinkClr xmlns:ahyp="http://schemas.microsoft.com/office/drawing/2018/hyperlinkcolor" val="tx"/>
                    </a:ext>
                  </a:extLst>
                </a:hlinkClick>
              </a:rPr>
              <a:t>Spanish</a:t>
            </a:r>
            <a:endParaRPr lang="en-US">
              <a:latin typeface="+mj-lt"/>
              <a:ea typeface="ＭＳ Ｐゴシック"/>
              <a:cs typeface="Arial"/>
            </a:endParaRPr>
          </a:p>
          <a:p>
            <a:pPr marL="342900" indent="-342900">
              <a:buFont typeface="Arial,Sans-Serif" panose="020B0604020202020204" pitchFamily="34" charset="0"/>
              <a:buChar char="•"/>
            </a:pPr>
            <a:r>
              <a:rPr lang="en-US" b="1">
                <a:latin typeface="+mj-lt"/>
                <a:cs typeface="Arial"/>
              </a:rPr>
              <a:t>MyFreeTaxes Info Cards</a:t>
            </a:r>
          </a:p>
          <a:p>
            <a:pPr marL="575945" lvl="2" indent="-287020">
              <a:buFont typeface="Wingdings" panose="020B0604020202020204" pitchFamily="34" charset="0"/>
              <a:buChar char="§"/>
            </a:pPr>
            <a:r>
              <a:rPr lang="en-US">
                <a:latin typeface="+mj-lt"/>
                <a:ea typeface="ＭＳ Ｐゴシック"/>
                <a:cs typeface="Arial"/>
              </a:rPr>
              <a:t>White Info Card in </a:t>
            </a:r>
            <a:r>
              <a:rPr lang="en-US">
                <a:latin typeface="+mj-lt"/>
                <a:ea typeface="ＭＳ Ｐゴシック"/>
                <a:cs typeface="Arial"/>
                <a:hlinkClick r:id="rId9">
                  <a:extLst>
                    <a:ext uri="{A12FA001-AC4F-418D-AE19-62706E023703}">
                      <ahyp:hlinkClr xmlns:ahyp="http://schemas.microsoft.com/office/drawing/2018/hyperlinkcolor" val="tx"/>
                    </a:ext>
                  </a:extLst>
                </a:hlinkClick>
              </a:rPr>
              <a:t>English</a:t>
            </a:r>
            <a:r>
              <a:rPr lang="en-US">
                <a:latin typeface="+mj-lt"/>
                <a:ea typeface="ＭＳ Ｐゴシック"/>
                <a:cs typeface="Arial"/>
              </a:rPr>
              <a:t> and </a:t>
            </a:r>
            <a:r>
              <a:rPr lang="en-US">
                <a:latin typeface="+mj-lt"/>
                <a:ea typeface="ＭＳ Ｐゴシック"/>
                <a:cs typeface="Arial"/>
                <a:hlinkClick r:id="rId10">
                  <a:extLst>
                    <a:ext uri="{A12FA001-AC4F-418D-AE19-62706E023703}">
                      <ahyp:hlinkClr xmlns:ahyp="http://schemas.microsoft.com/office/drawing/2018/hyperlinkcolor" val="tx"/>
                    </a:ext>
                  </a:extLst>
                </a:hlinkClick>
              </a:rPr>
              <a:t>Spanish</a:t>
            </a:r>
            <a:r>
              <a:rPr lang="en-US">
                <a:latin typeface="+mj-lt"/>
                <a:ea typeface="ＭＳ Ｐゴシック"/>
                <a:cs typeface="Arial"/>
              </a:rPr>
              <a:t> // Blue Info Card in </a:t>
            </a:r>
            <a:r>
              <a:rPr lang="en-US">
                <a:latin typeface="+mj-lt"/>
                <a:ea typeface="ＭＳ Ｐゴシック"/>
                <a:cs typeface="Arial"/>
                <a:hlinkClick r:id="rId11">
                  <a:extLst>
                    <a:ext uri="{A12FA001-AC4F-418D-AE19-62706E023703}">
                      <ahyp:hlinkClr xmlns:ahyp="http://schemas.microsoft.com/office/drawing/2018/hyperlinkcolor" val="tx"/>
                    </a:ext>
                  </a:extLst>
                </a:hlinkClick>
              </a:rPr>
              <a:t>English</a:t>
            </a:r>
            <a:r>
              <a:rPr lang="en-US">
                <a:latin typeface="+mj-lt"/>
                <a:ea typeface="ＭＳ Ｐゴシック"/>
                <a:cs typeface="Arial"/>
              </a:rPr>
              <a:t> and </a:t>
            </a:r>
            <a:r>
              <a:rPr lang="en-US">
                <a:latin typeface="+mj-lt"/>
                <a:ea typeface="ＭＳ Ｐゴシック"/>
                <a:cs typeface="Arial"/>
                <a:hlinkClick r:id="rId12">
                  <a:extLst>
                    <a:ext uri="{A12FA001-AC4F-418D-AE19-62706E023703}">
                      <ahyp:hlinkClr xmlns:ahyp="http://schemas.microsoft.com/office/drawing/2018/hyperlinkcolor" val="tx"/>
                    </a:ext>
                  </a:extLst>
                </a:hlinkClick>
              </a:rPr>
              <a:t>Spanish</a:t>
            </a:r>
            <a:endParaRPr lang="en-US" b="1" i="0">
              <a:effectLst/>
              <a:latin typeface="+mj-lt"/>
              <a:ea typeface="ＭＳ Ｐゴシック"/>
              <a:cs typeface="Arial"/>
            </a:endParaRPr>
          </a:p>
          <a:p>
            <a:pPr marL="342900" indent="-342900" algn="l">
              <a:buFont typeface="Arial" panose="020B0604020202020204" pitchFamily="34" charset="0"/>
              <a:buChar char="•"/>
            </a:pPr>
            <a:endParaRPr lang="en-US" b="1" i="0">
              <a:effectLst/>
              <a:highlight>
                <a:srgbClr val="FFFF00"/>
              </a:highlight>
              <a:latin typeface="Arial"/>
            </a:endParaRPr>
          </a:p>
          <a:p>
            <a:pPr>
              <a:buFont typeface="Arial" panose="020B0604020202020204" pitchFamily="34" charset="0"/>
              <a:buChar char="•"/>
            </a:pPr>
            <a:endParaRPr lang="en-US">
              <a:solidFill>
                <a:srgbClr val="111111"/>
              </a:solidFill>
              <a:latin typeface="Roboto" panose="02000000000000000000" pitchFamily="2" charset="0"/>
              <a:ea typeface="ＭＳ Ｐゴシック"/>
              <a:cs typeface="+mn-lt"/>
            </a:endParaRPr>
          </a:p>
          <a:p>
            <a:endParaRPr lang="en-US">
              <a:ea typeface="+mn-lt"/>
              <a:cs typeface="+mn-lt"/>
            </a:endParaRPr>
          </a:p>
        </p:txBody>
      </p:sp>
    </p:spTree>
    <p:extLst>
      <p:ext uri="{BB962C8B-B14F-4D97-AF65-F5344CB8AC3E}">
        <p14:creationId xmlns:p14="http://schemas.microsoft.com/office/powerpoint/2010/main" val="424204145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US"/>
              <a:t>2024 Improvements: Expansion of Filer Guides</a:t>
            </a:r>
          </a:p>
        </p:txBody>
      </p:sp>
      <p:sp>
        <p:nvSpPr>
          <p:cNvPr id="2" name="Slide Number Placeholder 1">
            <a:extLst>
              <a:ext uri="{FF2B5EF4-FFF2-40B4-BE49-F238E27FC236}">
                <a16:creationId xmlns:a16="http://schemas.microsoft.com/office/drawing/2014/main" id="{28C80A62-B735-4842-8382-82A8ED37422E}"/>
              </a:ext>
            </a:extLst>
          </p:cNvPr>
          <p:cNvSpPr>
            <a:spLocks noGrp="1"/>
          </p:cNvSpPr>
          <p:nvPr>
            <p:ph type="sldNum" sz="quarter" idx="11"/>
          </p:nvPr>
        </p:nvSpPr>
        <p:spPr/>
        <p:txBody>
          <a:bodyPr/>
          <a:lstStyle/>
          <a:p>
            <a:pPr>
              <a:defRPr/>
            </a:pPr>
            <a:fld id="{620E6A34-D18C-448D-9E59-F06A322BE9B9}" type="slidenum">
              <a:rPr lang="en-US" smtClean="0"/>
              <a:pPr>
                <a:defRPr/>
              </a:pPr>
              <a:t>14</a:t>
            </a:fld>
            <a:endParaRPr lang="en-US"/>
          </a:p>
        </p:txBody>
      </p:sp>
      <p:pic>
        <p:nvPicPr>
          <p:cNvPr id="8" name="Picture 3">
            <a:extLst>
              <a:ext uri="{FF2B5EF4-FFF2-40B4-BE49-F238E27FC236}">
                <a16:creationId xmlns:a16="http://schemas.microsoft.com/office/drawing/2014/main" id="{A678B36E-7A26-49CE-8714-120B8730D6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312" y="588749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14718328-5CCC-404E-BD0A-86FDF1BB1C9A}"/>
              </a:ext>
            </a:extLst>
          </p:cNvPr>
          <p:cNvSpPr>
            <a:spLocks noGrp="1"/>
          </p:cNvSpPr>
          <p:nvPr/>
        </p:nvSpPr>
        <p:spPr bwMode="auto">
          <a:xfrm>
            <a:off x="247312" y="1116419"/>
            <a:ext cx="11315968" cy="411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lvl1pPr marL="0" indent="0" algn="l" rtl="0" eaLnBrk="1" fontAlgn="base" hangingPunct="1">
              <a:spcBef>
                <a:spcPts val="1000"/>
              </a:spcBef>
              <a:spcAft>
                <a:spcPct val="0"/>
              </a:spcAft>
              <a:defRPr sz="2000" baseline="0">
                <a:solidFill>
                  <a:srgbClr val="005191"/>
                </a:solidFill>
                <a:latin typeface="+mn-lt"/>
                <a:ea typeface="+mn-ea"/>
                <a:cs typeface="ＭＳ Ｐゴシック" pitchFamily="-106" charset="-128"/>
              </a:defRPr>
            </a:lvl1pPr>
            <a:lvl2pPr marL="2873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mn-ea"/>
              </a:defRPr>
            </a:lvl2pPr>
            <a:lvl3pPr marL="576263" indent="-288925"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3pPr>
            <a:lvl4pPr marL="914400" indent="-3381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4pPr>
            <a:lvl5pPr marL="12017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endParaRPr lang="en-US" b="1">
              <a:ea typeface="+mn-lt"/>
              <a:cs typeface="+mn-lt"/>
            </a:endParaRPr>
          </a:p>
          <a:p>
            <a:r>
              <a:rPr lang="en-US" b="1">
                <a:ea typeface="+mn-lt"/>
                <a:cs typeface="+mn-lt"/>
              </a:rPr>
              <a:t>In 2023, we released the following guides:</a:t>
            </a:r>
            <a:endParaRPr lang="en-US"/>
          </a:p>
          <a:p>
            <a:pPr marL="285750" indent="-285750">
              <a:buFont typeface="Arial"/>
              <a:buChar char="•"/>
            </a:pPr>
            <a:r>
              <a:rPr lang="en-US">
                <a:ea typeface="+mn-lt"/>
                <a:cs typeface="+mn-lt"/>
              </a:rPr>
              <a:t>FSA VITA Software Filing Guide: using MyFreeTaxes to access FSA software + using FSA software to complete your return</a:t>
            </a:r>
            <a:endParaRPr lang="en-US">
              <a:ea typeface="Calibri" panose="020F0502020204030204"/>
              <a:cs typeface="Calibri" panose="020F0502020204030204"/>
            </a:endParaRPr>
          </a:p>
          <a:p>
            <a:pPr marL="342900" indent="-342900">
              <a:buFont typeface="Arial" panose="020B0604020202020204" pitchFamily="34" charset="0"/>
              <a:buChar char="•"/>
            </a:pPr>
            <a:r>
              <a:rPr lang="en-US">
                <a:ea typeface="+mn-lt"/>
                <a:cs typeface="+mn-lt"/>
              </a:rPr>
              <a:t>MyFreeTaxes Guides to Filing Self-Employment Taxes: an in-depth guide to preparing and filing self-employment taxes using MyFreeTaxes and FSA VITA </a:t>
            </a:r>
          </a:p>
          <a:p>
            <a:endParaRPr lang="en-US" b="1">
              <a:ea typeface="+mn-lt"/>
              <a:cs typeface="+mn-lt"/>
            </a:endParaRPr>
          </a:p>
          <a:p>
            <a:r>
              <a:rPr lang="en-US" b="1">
                <a:ea typeface="+mn-lt"/>
                <a:cs typeface="+mn-lt"/>
              </a:rPr>
              <a:t>Guide to be Released in February 2024: </a:t>
            </a:r>
            <a:endParaRPr lang="en-US">
              <a:ea typeface="+mn-lt"/>
              <a:cs typeface="+mn-lt"/>
            </a:endParaRPr>
          </a:p>
          <a:p>
            <a:pPr marL="342900" indent="-342900">
              <a:buFont typeface="Arial"/>
              <a:buChar char="•"/>
            </a:pPr>
            <a:r>
              <a:rPr lang="en-US">
                <a:ea typeface="+mn-lt"/>
                <a:cs typeface="+mn-lt"/>
              </a:rPr>
              <a:t>Disaster Resiliency: </a:t>
            </a:r>
            <a:r>
              <a:rPr lang="en-US" b="1">
                <a:ea typeface="+mn-lt"/>
                <a:cs typeface="+mn-lt"/>
              </a:rPr>
              <a:t>Leveraging Tax Time To Recover After a Natural Disaster</a:t>
            </a:r>
            <a:r>
              <a:rPr lang="en-US">
                <a:ea typeface="+mn-lt"/>
                <a:cs typeface="+mn-lt"/>
              </a:rPr>
              <a:t>, an in-depth guide to assist filers on how to file taxes after a federally declared disaster</a:t>
            </a:r>
            <a:endParaRPr lang="en-US"/>
          </a:p>
          <a:p>
            <a:endParaRPr lang="en-US">
              <a:ea typeface="+mn-lt"/>
              <a:cs typeface="+mn-lt"/>
            </a:endParaRPr>
          </a:p>
          <a:p>
            <a:endParaRPr lang="en-US">
              <a:ea typeface="+mn-lt"/>
              <a:cs typeface="+mn-lt"/>
            </a:endParaRPr>
          </a:p>
        </p:txBody>
      </p:sp>
    </p:spTree>
    <p:extLst>
      <p:ext uri="{BB962C8B-B14F-4D97-AF65-F5344CB8AC3E}">
        <p14:creationId xmlns:p14="http://schemas.microsoft.com/office/powerpoint/2010/main" val="398548647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8BDF-134F-DCF1-A3FB-3744DF9429FF}"/>
              </a:ext>
            </a:extLst>
          </p:cNvPr>
          <p:cNvSpPr>
            <a:spLocks noGrp="1"/>
          </p:cNvSpPr>
          <p:nvPr>
            <p:ph type="title"/>
          </p:nvPr>
        </p:nvSpPr>
        <p:spPr/>
        <p:txBody>
          <a:bodyPr/>
          <a:lstStyle/>
          <a:p>
            <a:r>
              <a:rPr lang="en-US"/>
              <a:t>2024 Improvements: New Financial Resources for Filers </a:t>
            </a:r>
          </a:p>
        </p:txBody>
      </p:sp>
      <p:sp>
        <p:nvSpPr>
          <p:cNvPr id="3" name="Content Placeholder 2">
            <a:extLst>
              <a:ext uri="{FF2B5EF4-FFF2-40B4-BE49-F238E27FC236}">
                <a16:creationId xmlns:a16="http://schemas.microsoft.com/office/drawing/2014/main" id="{ECD230D5-EBC1-2A4C-9670-5CCAD2875E7D}"/>
              </a:ext>
            </a:extLst>
          </p:cNvPr>
          <p:cNvSpPr>
            <a:spLocks noGrp="1"/>
          </p:cNvSpPr>
          <p:nvPr>
            <p:ph idx="1"/>
          </p:nvPr>
        </p:nvSpPr>
        <p:spPr>
          <a:xfrm>
            <a:off x="553420" y="1338944"/>
            <a:ext cx="11459633" cy="4384675"/>
          </a:xfrm>
        </p:spPr>
        <p:txBody>
          <a:bodyPr/>
          <a:lstStyle/>
          <a:p>
            <a:r>
              <a:rPr lang="en-US" dirty="0"/>
              <a:t>UWW is partnering with </a:t>
            </a:r>
            <a:r>
              <a:rPr lang="en-US" b="1" dirty="0"/>
              <a:t>Change Machine</a:t>
            </a:r>
            <a:r>
              <a:rPr lang="en-US" dirty="0"/>
              <a:t> to connect filers to financial coaching and other resources to help them make the best use of their refund.</a:t>
            </a:r>
          </a:p>
          <a:p>
            <a:endParaRPr lang="en-US"/>
          </a:p>
          <a:p>
            <a:r>
              <a:rPr lang="en-US" dirty="0"/>
              <a:t>UWW is expanding its partnership with </a:t>
            </a:r>
            <a:r>
              <a:rPr lang="en-US" b="1" dirty="0"/>
              <a:t>Savi</a:t>
            </a:r>
            <a:r>
              <a:rPr lang="en-US" dirty="0"/>
              <a:t>, </a:t>
            </a:r>
            <a:r>
              <a:rPr lang="en-US" dirty="0">
                <a:ea typeface="+mn-lt"/>
                <a:cs typeface="+mn-lt"/>
              </a:rPr>
              <a:t>a fintech company that helps student loan borrowers navigate the repayment process better understand their debt, optimize their repayment options, and enroll in the best repayment plan for their financial needs. </a:t>
            </a:r>
            <a:r>
              <a:rPr lang="en-US" dirty="0">
                <a:ea typeface="+mn-lt"/>
                <a:cs typeface="Arial"/>
              </a:rPr>
              <a:t>MFT filers can get access to the Savi repayment portal at no cost via </a:t>
            </a:r>
            <a:r>
              <a:rPr lang="en-US" b="1" dirty="0">
                <a:latin typeface="Arial"/>
                <a:ea typeface="+mn-lt"/>
                <a:cs typeface="Calibri"/>
              </a:rPr>
              <a:t>unitedway.bysavi.com.</a:t>
            </a:r>
            <a:endParaRPr lang="en-US" b="1" dirty="0">
              <a:latin typeface="Arial"/>
              <a:cs typeface="Arial"/>
            </a:endParaRPr>
          </a:p>
        </p:txBody>
      </p:sp>
      <p:sp>
        <p:nvSpPr>
          <p:cNvPr id="4" name="Footer Placeholder 3">
            <a:extLst>
              <a:ext uri="{FF2B5EF4-FFF2-40B4-BE49-F238E27FC236}">
                <a16:creationId xmlns:a16="http://schemas.microsoft.com/office/drawing/2014/main" id="{F267B776-5CEB-8E57-EB5D-182BA3D4DA8D}"/>
              </a:ext>
            </a:extLst>
          </p:cNvPr>
          <p:cNvSpPr>
            <a:spLocks noGrp="1"/>
          </p:cNvSpPr>
          <p:nvPr>
            <p:ph type="ftr" sz="quarter" idx="10"/>
          </p:nvPr>
        </p:nvSpPr>
        <p:spPr/>
        <p:txBody>
          <a:bodyPr/>
          <a:lstStyle/>
          <a:p>
            <a:pPr>
              <a:defRPr/>
            </a:pPr>
            <a:fld id="{2A7DA33C-7952-41FD-BE20-050733A75A2D}" type="datetime4">
              <a:rPr lang="en-US" smtClean="0"/>
              <a:pPr>
                <a:defRPr/>
              </a:pPr>
              <a:t>January 12, 2024</a:t>
            </a:fld>
            <a:endParaRPr lang="en-US"/>
          </a:p>
        </p:txBody>
      </p:sp>
      <p:sp>
        <p:nvSpPr>
          <p:cNvPr id="5" name="Slide Number Placeholder 4">
            <a:extLst>
              <a:ext uri="{FF2B5EF4-FFF2-40B4-BE49-F238E27FC236}">
                <a16:creationId xmlns:a16="http://schemas.microsoft.com/office/drawing/2014/main" id="{E0D48FCA-913C-2714-32B7-DF5BA0FA4C4A}"/>
              </a:ext>
            </a:extLst>
          </p:cNvPr>
          <p:cNvSpPr>
            <a:spLocks noGrp="1"/>
          </p:cNvSpPr>
          <p:nvPr>
            <p:ph type="sldNum" sz="quarter" idx="11"/>
          </p:nvPr>
        </p:nvSpPr>
        <p:spPr/>
        <p:txBody>
          <a:bodyPr/>
          <a:lstStyle/>
          <a:p>
            <a:pPr>
              <a:defRPr/>
            </a:pPr>
            <a:fld id="{620E6A34-D18C-448D-9E59-F06A322BE9B9}" type="slidenum">
              <a:rPr lang="en-US"/>
              <a:pPr>
                <a:defRPr/>
              </a:pPr>
              <a:t>15</a:t>
            </a:fld>
            <a:endParaRPr lang="en-US"/>
          </a:p>
        </p:txBody>
      </p:sp>
    </p:spTree>
    <p:extLst>
      <p:ext uri="{BB962C8B-B14F-4D97-AF65-F5344CB8AC3E}">
        <p14:creationId xmlns:p14="http://schemas.microsoft.com/office/powerpoint/2010/main" val="196531129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1E23D-F1FE-19B0-3BB9-55B93C84E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36687-2E7E-59D5-8459-A0BF0BE9D053}"/>
              </a:ext>
            </a:extLst>
          </p:cNvPr>
          <p:cNvSpPr>
            <a:spLocks noGrp="1"/>
          </p:cNvSpPr>
          <p:nvPr>
            <p:ph type="ctrTitle"/>
          </p:nvPr>
        </p:nvSpPr>
        <p:spPr/>
        <p:txBody>
          <a:bodyPr/>
          <a:lstStyle/>
          <a:p>
            <a:r>
              <a:rPr lang="en-US">
                <a:ea typeface="+mj-lt"/>
                <a:cs typeface="+mj-lt"/>
              </a:rPr>
              <a:t>MyFreeTaxes VITA Volunteers</a:t>
            </a:r>
            <a:endParaRPr lang="en-US"/>
          </a:p>
        </p:txBody>
      </p:sp>
      <p:pic>
        <p:nvPicPr>
          <p:cNvPr id="5" name="Picture 3">
            <a:extLst>
              <a:ext uri="{FF2B5EF4-FFF2-40B4-BE49-F238E27FC236}">
                <a16:creationId xmlns:a16="http://schemas.microsoft.com/office/drawing/2014/main" id="{E89FA6A5-2486-7B13-A286-E4AE41D3D00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781180"/>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90019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US"/>
              <a:t>MyFreeTaxes VITA Volunteers</a:t>
            </a:r>
          </a:p>
        </p:txBody>
      </p:sp>
      <p:sp>
        <p:nvSpPr>
          <p:cNvPr id="2" name="Slide Number Placeholder 1">
            <a:extLst>
              <a:ext uri="{FF2B5EF4-FFF2-40B4-BE49-F238E27FC236}">
                <a16:creationId xmlns:a16="http://schemas.microsoft.com/office/drawing/2014/main" id="{28C80A62-B735-4842-8382-82A8ED37422E}"/>
              </a:ext>
            </a:extLst>
          </p:cNvPr>
          <p:cNvSpPr>
            <a:spLocks noGrp="1"/>
          </p:cNvSpPr>
          <p:nvPr>
            <p:ph type="sldNum" sz="quarter" idx="11"/>
          </p:nvPr>
        </p:nvSpPr>
        <p:spPr/>
        <p:txBody>
          <a:bodyPr/>
          <a:lstStyle/>
          <a:p>
            <a:pPr>
              <a:defRPr/>
            </a:pPr>
            <a:fld id="{620E6A34-D18C-448D-9E59-F06A322BE9B9}" type="slidenum">
              <a:rPr lang="en-US" smtClean="0"/>
              <a:pPr>
                <a:defRPr/>
              </a:pPr>
              <a:t>17</a:t>
            </a:fld>
            <a:endParaRPr lang="en-US"/>
          </a:p>
        </p:txBody>
      </p:sp>
      <p:pic>
        <p:nvPicPr>
          <p:cNvPr id="8" name="Picture 3">
            <a:extLst>
              <a:ext uri="{FF2B5EF4-FFF2-40B4-BE49-F238E27FC236}">
                <a16:creationId xmlns:a16="http://schemas.microsoft.com/office/drawing/2014/main" id="{A678B36E-7A26-49CE-8714-120B8730D6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312" y="588749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C8AED325-D204-AAC1-3817-C2BBC40251BD}"/>
              </a:ext>
            </a:extLst>
          </p:cNvPr>
          <p:cNvSpPr>
            <a:spLocks noGrp="1"/>
          </p:cNvSpPr>
          <p:nvPr/>
        </p:nvSpPr>
        <p:spPr bwMode="auto">
          <a:xfrm>
            <a:off x="374284" y="1600201"/>
            <a:ext cx="1131596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lvl1pPr marL="0" indent="0" algn="l" rtl="0" eaLnBrk="1" fontAlgn="base" hangingPunct="1">
              <a:spcBef>
                <a:spcPts val="1000"/>
              </a:spcBef>
              <a:spcAft>
                <a:spcPct val="0"/>
              </a:spcAft>
              <a:defRPr sz="2000" baseline="0">
                <a:solidFill>
                  <a:srgbClr val="005191"/>
                </a:solidFill>
                <a:latin typeface="+mn-lt"/>
                <a:ea typeface="+mn-ea"/>
                <a:cs typeface="ＭＳ Ｐゴシック" pitchFamily="-106" charset="-128"/>
              </a:defRPr>
            </a:lvl1pPr>
            <a:lvl2pPr marL="2873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mn-ea"/>
              </a:defRPr>
            </a:lvl2pPr>
            <a:lvl3pPr marL="576263" indent="-288925"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3pPr>
            <a:lvl4pPr marL="914400" indent="-3381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4pPr>
            <a:lvl5pPr marL="12017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r>
              <a:rPr lang="en-US" b="1" dirty="0">
                <a:ea typeface="+mn-lt"/>
                <a:cs typeface="+mn-lt"/>
              </a:rPr>
              <a:t>Now Recruiting MyFreeTaxes VITA Volunteers for the 2024 Season!</a:t>
            </a:r>
          </a:p>
          <a:p>
            <a:pPr marL="342900" indent="-342900">
              <a:buFont typeface="Arial" panose="020B0604020202020204" pitchFamily="34" charset="0"/>
              <a:buChar char="•"/>
            </a:pPr>
            <a:r>
              <a:rPr lang="en-US" dirty="0">
                <a:ea typeface="+mn-lt"/>
                <a:cs typeface="+mn-lt"/>
              </a:rPr>
              <a:t>Please help promote this remote volunteering opportunity!</a:t>
            </a:r>
          </a:p>
          <a:p>
            <a:pPr marL="629920" lvl="1" indent="-342900"/>
            <a:r>
              <a:rPr lang="en-US" dirty="0">
                <a:ea typeface="+mn-lt"/>
                <a:cs typeface="+mn-lt"/>
              </a:rPr>
              <a:t>Volunteer 2+ hours a week and set your own schedule</a:t>
            </a:r>
          </a:p>
          <a:p>
            <a:pPr marL="629920" lvl="1" indent="-342900"/>
            <a:r>
              <a:rPr lang="en-US" dirty="0">
                <a:ea typeface="+mn-lt"/>
                <a:cs typeface="+mn-lt"/>
              </a:rPr>
              <a:t>Deliver huge financial impacts by helping filers as they self-file their return</a:t>
            </a:r>
          </a:p>
          <a:p>
            <a:pPr marL="629920" lvl="1" indent="-342900"/>
            <a:r>
              <a:rPr lang="en-US" dirty="0">
                <a:ea typeface="+mn-lt"/>
                <a:cs typeface="+mn-lt"/>
              </a:rPr>
              <a:t>Accepting English and Spanish speaking volunteers</a:t>
            </a:r>
          </a:p>
          <a:p>
            <a:pPr marL="629920" lvl="1" indent="-342900"/>
            <a:r>
              <a:rPr lang="en-US" dirty="0">
                <a:ea typeface="+mn-lt"/>
                <a:cs typeface="+mn-lt"/>
              </a:rPr>
              <a:t>Activities include email assistance and live chat</a:t>
            </a:r>
            <a:endParaRPr lang="en-US" dirty="0"/>
          </a:p>
          <a:p>
            <a:pPr marL="629920" lvl="1" indent="-342900"/>
            <a:r>
              <a:rPr lang="en-US" dirty="0">
                <a:ea typeface="+mn-lt"/>
                <a:cs typeface="+mn-lt"/>
              </a:rPr>
              <a:t>Timeline: training starts in December. Additional training may be available in January and February</a:t>
            </a:r>
          </a:p>
        </p:txBody>
      </p:sp>
    </p:spTree>
    <p:extLst>
      <p:ext uri="{BB962C8B-B14F-4D97-AF65-F5344CB8AC3E}">
        <p14:creationId xmlns:p14="http://schemas.microsoft.com/office/powerpoint/2010/main" val="278523366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US"/>
              <a:t>MyFreeTaxes VITA Volunteers</a:t>
            </a:r>
          </a:p>
        </p:txBody>
      </p:sp>
      <p:sp>
        <p:nvSpPr>
          <p:cNvPr id="2" name="Slide Number Placeholder 1">
            <a:extLst>
              <a:ext uri="{FF2B5EF4-FFF2-40B4-BE49-F238E27FC236}">
                <a16:creationId xmlns:a16="http://schemas.microsoft.com/office/drawing/2014/main" id="{28C80A62-B735-4842-8382-82A8ED37422E}"/>
              </a:ext>
            </a:extLst>
          </p:cNvPr>
          <p:cNvSpPr>
            <a:spLocks noGrp="1"/>
          </p:cNvSpPr>
          <p:nvPr>
            <p:ph type="sldNum" sz="quarter" idx="11"/>
          </p:nvPr>
        </p:nvSpPr>
        <p:spPr/>
        <p:txBody>
          <a:bodyPr/>
          <a:lstStyle/>
          <a:p>
            <a:pPr>
              <a:defRPr/>
            </a:pPr>
            <a:fld id="{620E6A34-D18C-448D-9E59-F06A322BE9B9}" type="slidenum">
              <a:rPr lang="en-US" smtClean="0"/>
              <a:pPr>
                <a:defRPr/>
              </a:pPr>
              <a:t>18</a:t>
            </a:fld>
            <a:endParaRPr lang="en-US"/>
          </a:p>
        </p:txBody>
      </p:sp>
      <p:pic>
        <p:nvPicPr>
          <p:cNvPr id="8" name="Picture 3">
            <a:extLst>
              <a:ext uri="{FF2B5EF4-FFF2-40B4-BE49-F238E27FC236}">
                <a16:creationId xmlns:a16="http://schemas.microsoft.com/office/drawing/2014/main" id="{A678B36E-7A26-49CE-8714-120B8730D6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312" y="588749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4661D30B-F99E-5BC1-A49B-FA205269B57C}"/>
              </a:ext>
            </a:extLst>
          </p:cNvPr>
          <p:cNvSpPr>
            <a:spLocks noGrp="1"/>
          </p:cNvSpPr>
          <p:nvPr/>
        </p:nvSpPr>
        <p:spPr bwMode="auto">
          <a:xfrm>
            <a:off x="374284" y="1036094"/>
            <a:ext cx="11315968" cy="522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lvl1pPr marL="0" indent="0" algn="l" rtl="0" eaLnBrk="1" fontAlgn="base" hangingPunct="1">
              <a:spcBef>
                <a:spcPts val="1000"/>
              </a:spcBef>
              <a:spcAft>
                <a:spcPct val="0"/>
              </a:spcAft>
              <a:defRPr sz="2000" baseline="0">
                <a:solidFill>
                  <a:srgbClr val="005191"/>
                </a:solidFill>
                <a:latin typeface="+mn-lt"/>
                <a:ea typeface="+mn-ea"/>
                <a:cs typeface="ＭＳ Ｐゴシック" pitchFamily="-106" charset="-128"/>
              </a:defRPr>
            </a:lvl1pPr>
            <a:lvl2pPr marL="2873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mn-ea"/>
              </a:defRPr>
            </a:lvl2pPr>
            <a:lvl3pPr marL="576263" indent="-288925"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3pPr>
            <a:lvl4pPr marL="914400" indent="-3381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4pPr>
            <a:lvl5pPr marL="12017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r>
              <a:rPr lang="en-US" b="1">
                <a:ea typeface="+mn-lt"/>
                <a:cs typeface="+mn-lt"/>
              </a:rPr>
              <a:t>Learn more and download our flyer at:</a:t>
            </a:r>
          </a:p>
          <a:p>
            <a:r>
              <a:rPr lang="en-US" b="1">
                <a:ea typeface="+mn-lt"/>
                <a:cs typeface="+mn-lt"/>
              </a:rPr>
              <a:t>	   </a:t>
            </a:r>
            <a:r>
              <a:rPr lang="en-US" b="1">
                <a:ea typeface="+mn-lt"/>
                <a:cs typeface="+mn-lt"/>
                <a:hlinkClick r:id="rId4"/>
              </a:rPr>
              <a:t>MyFreeTaxes.com/Volunteer </a:t>
            </a:r>
            <a:r>
              <a:rPr lang="en-US" b="1">
                <a:ea typeface="+mn-lt"/>
                <a:cs typeface="+mn-lt"/>
              </a:rPr>
              <a:t>		 </a:t>
            </a:r>
            <a:r>
              <a:rPr lang="en-US" b="1">
                <a:ea typeface="+mn-lt"/>
                <a:cs typeface="+mn-lt"/>
                <a:hlinkClick r:id="rId5"/>
              </a:rPr>
              <a:t>MyFreeTaxes.com/Voluntario</a:t>
            </a:r>
            <a:endParaRPr lang="en-US" b="1">
              <a:ea typeface="+mn-lt"/>
              <a:cs typeface="+mn-lt"/>
            </a:endParaRPr>
          </a:p>
        </p:txBody>
      </p:sp>
      <p:pic>
        <p:nvPicPr>
          <p:cNvPr id="5" name="Picture 4" descr="A blue and white flyer with text and a qr code&#10;&#10;Description automatically generated">
            <a:extLst>
              <a:ext uri="{FF2B5EF4-FFF2-40B4-BE49-F238E27FC236}">
                <a16:creationId xmlns:a16="http://schemas.microsoft.com/office/drawing/2014/main" id="{C1B4DB0E-294D-D841-76D6-B6258E261F08}"/>
              </a:ext>
            </a:extLst>
          </p:cNvPr>
          <p:cNvPicPr>
            <a:picLocks noChangeAspect="1"/>
          </p:cNvPicPr>
          <p:nvPr/>
        </p:nvPicPr>
        <p:blipFill>
          <a:blip r:embed="rId6"/>
          <a:stretch>
            <a:fillRect/>
          </a:stretch>
        </p:blipFill>
        <p:spPr>
          <a:xfrm>
            <a:off x="1779294" y="1862459"/>
            <a:ext cx="3182541" cy="4114800"/>
          </a:xfrm>
          <a:prstGeom prst="rect">
            <a:avLst/>
          </a:prstGeom>
        </p:spPr>
      </p:pic>
      <p:pic>
        <p:nvPicPr>
          <p:cNvPr id="7" name="Picture 6" descr="A blue and white page with text and a qr code&#10;&#10;Description automatically generated">
            <a:extLst>
              <a:ext uri="{FF2B5EF4-FFF2-40B4-BE49-F238E27FC236}">
                <a16:creationId xmlns:a16="http://schemas.microsoft.com/office/drawing/2014/main" id="{8FB1D7A8-5891-9333-BE5A-10D6032B730C}"/>
              </a:ext>
            </a:extLst>
          </p:cNvPr>
          <p:cNvPicPr>
            <a:picLocks noChangeAspect="1"/>
          </p:cNvPicPr>
          <p:nvPr/>
        </p:nvPicPr>
        <p:blipFill>
          <a:blip r:embed="rId7"/>
          <a:stretch>
            <a:fillRect/>
          </a:stretch>
        </p:blipFill>
        <p:spPr>
          <a:xfrm>
            <a:off x="7262889" y="1829735"/>
            <a:ext cx="3182541" cy="4114800"/>
          </a:xfrm>
          <a:prstGeom prst="rect">
            <a:avLst/>
          </a:prstGeom>
        </p:spPr>
      </p:pic>
    </p:spTree>
    <p:extLst>
      <p:ext uri="{BB962C8B-B14F-4D97-AF65-F5344CB8AC3E}">
        <p14:creationId xmlns:p14="http://schemas.microsoft.com/office/powerpoint/2010/main" val="62460949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E337-6CA1-408E-A2D8-A469C4F5D10E}"/>
              </a:ext>
            </a:extLst>
          </p:cNvPr>
          <p:cNvSpPr>
            <a:spLocks noGrp="1"/>
          </p:cNvSpPr>
          <p:nvPr>
            <p:ph type="ctrTitle"/>
          </p:nvPr>
        </p:nvSpPr>
        <p:spPr/>
        <p:txBody>
          <a:bodyPr/>
          <a:lstStyle/>
          <a:p>
            <a:r>
              <a:rPr lang="en-US">
                <a:ea typeface="+mj-lt"/>
                <a:cs typeface="+mj-lt"/>
              </a:rPr>
              <a:t>MyFreeTaxes Disaster Resilience Guide</a:t>
            </a:r>
            <a:endParaRPr lang="en-US"/>
          </a:p>
        </p:txBody>
      </p:sp>
      <p:pic>
        <p:nvPicPr>
          <p:cNvPr id="5" name="Picture 3">
            <a:extLst>
              <a:ext uri="{FF2B5EF4-FFF2-40B4-BE49-F238E27FC236}">
                <a16:creationId xmlns:a16="http://schemas.microsoft.com/office/drawing/2014/main" id="{A81D04D5-EC35-48BC-AEBA-1766DA51E58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781180"/>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02394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p:txBody>
          <a:bodyPr/>
          <a:lstStyle/>
          <a:p>
            <a:r>
              <a:rPr lang="en-US"/>
              <a:t>Today’s Speakers</a:t>
            </a:r>
            <a:br>
              <a:rPr lang="en-US"/>
            </a:br>
            <a:br>
              <a:rPr lang="en-US"/>
            </a:br>
            <a:endParaRPr lang="en-US"/>
          </a:p>
        </p:txBody>
      </p:sp>
      <p:pic>
        <p:nvPicPr>
          <p:cNvPr id="8" name="Picture 3">
            <a:extLst>
              <a:ext uri="{FF2B5EF4-FFF2-40B4-BE49-F238E27FC236}">
                <a16:creationId xmlns:a16="http://schemas.microsoft.com/office/drawing/2014/main" id="{BEFA0AB8-1C8A-4A5A-A405-D9FB41D138A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312" y="588749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Slide Number Placeholder 13">
            <a:extLst>
              <a:ext uri="{FF2B5EF4-FFF2-40B4-BE49-F238E27FC236}">
                <a16:creationId xmlns:a16="http://schemas.microsoft.com/office/drawing/2014/main" id="{164A11F5-F890-4A18-AD78-3BB17E7F6CB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20E6A34-D18C-448D-9E59-F06A322BE9B9}" type="slidenum">
              <a:rPr kumimoji="0" lang="en-US" sz="1200" b="1" i="0" u="none" strike="noStrike" kern="1200" cap="none" spc="0" normalizeH="0" baseline="0" noProof="0" smtClean="0">
                <a:ln>
                  <a:noFill/>
                </a:ln>
                <a:solidFill>
                  <a:srgbClr val="005191"/>
                </a:solidFill>
                <a:effectLst/>
                <a:uLnTx/>
                <a:uFillTx/>
                <a:latin typeface="Arial" charset="0"/>
                <a:ea typeface="ＭＳ Ｐゴシック" pitchFamily="-106"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srgbClr val="005191"/>
              </a:solidFill>
              <a:effectLst/>
              <a:uLnTx/>
              <a:uFillTx/>
              <a:latin typeface="Arial" charset="0"/>
              <a:ea typeface="ＭＳ Ｐゴシック" pitchFamily="-106" charset="-128"/>
              <a:cs typeface="+mn-cs"/>
            </a:endParaRPr>
          </a:p>
        </p:txBody>
      </p:sp>
      <p:grpSp>
        <p:nvGrpSpPr>
          <p:cNvPr id="2" name="Group 1">
            <a:extLst>
              <a:ext uri="{FF2B5EF4-FFF2-40B4-BE49-F238E27FC236}">
                <a16:creationId xmlns:a16="http://schemas.microsoft.com/office/drawing/2014/main" id="{E4E060FA-0E42-4761-8697-CD7FC72E78EA}"/>
              </a:ext>
            </a:extLst>
          </p:cNvPr>
          <p:cNvGrpSpPr/>
          <p:nvPr/>
        </p:nvGrpSpPr>
        <p:grpSpPr>
          <a:xfrm>
            <a:off x="1704256" y="1261838"/>
            <a:ext cx="2031575" cy="4442804"/>
            <a:chOff x="2312352" y="1431163"/>
            <a:chExt cx="2031575" cy="4442804"/>
          </a:xfrm>
        </p:grpSpPr>
        <p:sp>
          <p:nvSpPr>
            <p:cNvPr id="9" name="Rectangle 8">
              <a:extLst>
                <a:ext uri="{FF2B5EF4-FFF2-40B4-BE49-F238E27FC236}">
                  <a16:creationId xmlns:a16="http://schemas.microsoft.com/office/drawing/2014/main" id="{F8FEC61F-5B33-473F-A4E8-E4F1F9FBA840}"/>
                </a:ext>
              </a:extLst>
            </p:cNvPr>
            <p:cNvSpPr/>
            <p:nvPr/>
          </p:nvSpPr>
          <p:spPr>
            <a:xfrm>
              <a:off x="2312352" y="3534865"/>
              <a:ext cx="2031575" cy="233910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C7ACB"/>
                  </a:solidFill>
                  <a:effectLst/>
                  <a:uLnTx/>
                  <a:uFillTx/>
                  <a:latin typeface="Roboto" panose="02000000000000000000" pitchFamily="2" charset="0"/>
                  <a:ea typeface="Roboto" panose="02000000000000000000" pitchFamily="2" charset="0"/>
                  <a:cs typeface="Roboto" panose="02000000000000000000" pitchFamily="2" charset="0"/>
                </a:rPr>
                <a:t>Laura Scherler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C7ACB"/>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C7ACB"/>
                  </a:solidFill>
                  <a:effectLst/>
                  <a:uLnTx/>
                  <a:uFillTx/>
                  <a:latin typeface="Roboto" panose="02000000000000000000" pitchFamily="2" charset="0"/>
                  <a:ea typeface="Roboto" panose="02000000000000000000" pitchFamily="2" charset="0"/>
                  <a:cs typeface="Roboto" panose="02000000000000000000" pitchFamily="2" charset="0"/>
                </a:rPr>
                <a:t>Senior Director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C7ACB"/>
                  </a:solidFill>
                  <a:effectLst/>
                  <a:uLnTx/>
                  <a:uFillTx/>
                  <a:latin typeface="Roboto" panose="02000000000000000000" pitchFamily="2" charset="0"/>
                  <a:ea typeface="Roboto" panose="02000000000000000000" pitchFamily="2" charset="0"/>
                  <a:cs typeface="Roboto" panose="02000000000000000000" pitchFamily="2" charset="0"/>
                </a:rPr>
                <a:t>Economic Mobility and Corporate Solutions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C7ACB"/>
                </a:solidFill>
                <a:effectLst/>
                <a:uLnTx/>
                <a:uFillTx/>
                <a:latin typeface="Roboto" panose="02000000000000000000" pitchFamily="2" charset="0"/>
                <a:ea typeface="Roboto" panose="02000000000000000000" pitchFamily="2" charset="0"/>
                <a:cs typeface="Roboto" panose="02000000000000000000" pitchFamily="2" charset="0"/>
              </a:endParaRPr>
            </a:p>
            <a:p>
              <a:pPr lvl="0">
                <a:defRPr/>
              </a:pPr>
              <a:r>
                <a:rPr lang="en-US" sz="1600">
                  <a:solidFill>
                    <a:srgbClr val="3C7ACB"/>
                  </a:solidFill>
                  <a:latin typeface="Roboto" panose="02000000000000000000" pitchFamily="2" charset="0"/>
                  <a:ea typeface="Roboto" panose="02000000000000000000" pitchFamily="2" charset="0"/>
                  <a:cs typeface="Roboto" panose="02000000000000000000" pitchFamily="2" charset="0"/>
                </a:rPr>
                <a:t>United Way Worldwide</a:t>
              </a:r>
              <a:endParaRPr kumimoji="0" lang="en-US" sz="1600" b="0" i="0" u="none" strike="noStrike" kern="1200" cap="none" spc="0" normalizeH="0" baseline="0" noProof="0">
                <a:ln>
                  <a:noFill/>
                </a:ln>
                <a:solidFill>
                  <a:srgbClr val="3C7ACB"/>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1" name="Picture 10">
              <a:extLst>
                <a:ext uri="{FF2B5EF4-FFF2-40B4-BE49-F238E27FC236}">
                  <a16:creationId xmlns:a16="http://schemas.microsoft.com/office/drawing/2014/main" id="{4E99EEE0-0E1C-411E-BC1C-E4DA81AF2ABF}"/>
                </a:ext>
              </a:extLst>
            </p:cNvPr>
            <p:cNvPicPr>
              <a:picLocks noChangeAspect="1"/>
            </p:cNvPicPr>
            <p:nvPr/>
          </p:nvPicPr>
          <p:blipFill>
            <a:blip r:embed="rId4"/>
            <a:stretch>
              <a:fillRect/>
            </a:stretch>
          </p:blipFill>
          <p:spPr>
            <a:xfrm>
              <a:off x="2312361" y="1431163"/>
              <a:ext cx="1662468" cy="1828800"/>
            </a:xfrm>
            <a:prstGeom prst="rect">
              <a:avLst/>
            </a:prstGeom>
          </p:spPr>
        </p:pic>
      </p:grpSp>
      <p:sp>
        <p:nvSpPr>
          <p:cNvPr id="16" name="Rectangle 15">
            <a:extLst>
              <a:ext uri="{FF2B5EF4-FFF2-40B4-BE49-F238E27FC236}">
                <a16:creationId xmlns:a16="http://schemas.microsoft.com/office/drawing/2014/main" id="{86B7654B-FE62-489B-A976-1E0FFB6054DD}"/>
              </a:ext>
            </a:extLst>
          </p:cNvPr>
          <p:cNvSpPr/>
          <p:nvPr/>
        </p:nvSpPr>
        <p:spPr>
          <a:xfrm>
            <a:off x="5080212" y="3365540"/>
            <a:ext cx="2031576" cy="2092881"/>
          </a:xfrm>
          <a:prstGeom prst="rect">
            <a:avLst/>
          </a:prstGeom>
        </p:spPr>
        <p:txBody>
          <a:bodyPr wrap="square" lIns="91440" tIns="45720" rIns="91440" bIns="45720" anchor="t">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6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6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6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6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C7ACB"/>
                </a:solidFill>
                <a:effectLst/>
                <a:uLnTx/>
                <a:uFillTx/>
                <a:latin typeface="Roboto"/>
                <a:ea typeface="Roboto"/>
                <a:cs typeface="Roboto"/>
              </a:rPr>
              <a:t>Ynaira </a:t>
            </a:r>
            <a:r>
              <a:rPr lang="en-US" sz="1800" b="1">
                <a:solidFill>
                  <a:srgbClr val="3C7ACB"/>
                </a:solidFill>
                <a:latin typeface="Roboto"/>
                <a:ea typeface="Roboto"/>
                <a:cs typeface="Roboto"/>
              </a:rPr>
              <a:t>Burgos</a:t>
            </a:r>
            <a:endParaRPr kumimoji="0" lang="en-US" sz="1800" i="0" u="none" strike="noStrike" kern="1200" cap="none" spc="0" normalizeH="0" baseline="0" noProof="0">
              <a:ln>
                <a:noFill/>
              </a:ln>
              <a:solidFill>
                <a:srgbClr val="3C7ACB"/>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0">
              <a:solidFill>
                <a:srgbClr val="3C7ACB"/>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a:ln>
                  <a:noFill/>
                </a:ln>
                <a:solidFill>
                  <a:srgbClr val="3C7ACB"/>
                </a:solidFill>
                <a:effectLst/>
                <a:uLnTx/>
                <a:uFillTx/>
                <a:latin typeface="Roboto"/>
                <a:ea typeface="Roboto"/>
                <a:cs typeface="Roboto"/>
              </a:rPr>
              <a:t>Manager, Economic Mobility Programs</a:t>
            </a:r>
            <a:br>
              <a:rPr lang="en-US" sz="160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br>
            <a:endParaRPr kumimoji="0" lang="en-US" sz="1600" i="0" u="none" strike="noStrike" kern="1200" cap="none" spc="0" normalizeH="0" baseline="0" noProof="0">
              <a:ln>
                <a:noFill/>
              </a:ln>
              <a:solidFill>
                <a:srgbClr val="3C7ACB"/>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3C7ACB"/>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a:ln>
                  <a:noFill/>
                </a:ln>
                <a:solidFill>
                  <a:srgbClr val="3C7ACB"/>
                </a:solidFill>
                <a:effectLst/>
                <a:uLnTx/>
                <a:uFillTx/>
                <a:latin typeface="Roboto"/>
                <a:ea typeface="Roboto"/>
                <a:cs typeface="Roboto"/>
              </a:rPr>
              <a:t>United Way Worldwide</a:t>
            </a:r>
            <a:endParaRPr lang="en-US" sz="1600" b="0" i="0" u="none" strike="noStrike" kern="1200" cap="none" spc="0" normalizeH="0" baseline="0" noProof="0">
              <a:ln>
                <a:noFill/>
              </a:ln>
              <a:solidFill>
                <a:srgbClr val="3C7ACB"/>
              </a:solidFill>
              <a:effectLst/>
              <a:uLnTx/>
              <a:uFillTx/>
              <a:latin typeface="Roboto"/>
              <a:ea typeface="Roboto"/>
              <a:cs typeface="Roboto"/>
            </a:endParaRPr>
          </a:p>
        </p:txBody>
      </p:sp>
      <p:pic>
        <p:nvPicPr>
          <p:cNvPr id="1026" name="Picture 2">
            <a:extLst>
              <a:ext uri="{FF2B5EF4-FFF2-40B4-BE49-F238E27FC236}">
                <a16:creationId xmlns:a16="http://schemas.microsoft.com/office/drawing/2014/main" id="{CBBD8D61-3F26-826F-9830-CD8BBDF261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410" y="1261838"/>
            <a:ext cx="1429998" cy="190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6351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B7265-19E8-C0E3-C02E-639F5F2ED3A0}"/>
              </a:ext>
            </a:extLst>
          </p:cNvPr>
          <p:cNvSpPr>
            <a:spLocks noGrp="1"/>
          </p:cNvSpPr>
          <p:nvPr>
            <p:ph type="title"/>
          </p:nvPr>
        </p:nvSpPr>
        <p:spPr/>
        <p:txBody>
          <a:bodyPr/>
          <a:lstStyle/>
          <a:p>
            <a:r>
              <a:rPr lang="en-US"/>
              <a:t>MyFreeTaxes: Leveraging Tax Time to Recover After a Natural Disaster</a:t>
            </a:r>
          </a:p>
        </p:txBody>
      </p:sp>
      <p:sp>
        <p:nvSpPr>
          <p:cNvPr id="3" name="Content Placeholder 2">
            <a:extLst>
              <a:ext uri="{FF2B5EF4-FFF2-40B4-BE49-F238E27FC236}">
                <a16:creationId xmlns:a16="http://schemas.microsoft.com/office/drawing/2014/main" id="{5B823B43-1D39-F7B7-56DF-AD9DFA11838E}"/>
              </a:ext>
            </a:extLst>
          </p:cNvPr>
          <p:cNvSpPr>
            <a:spLocks noGrp="1"/>
          </p:cNvSpPr>
          <p:nvPr>
            <p:ph idx="1"/>
          </p:nvPr>
        </p:nvSpPr>
        <p:spPr/>
        <p:txBody>
          <a:bodyPr/>
          <a:lstStyle/>
          <a:p>
            <a:r>
              <a:rPr lang="en-US" sz="2000">
                <a:ea typeface="+mn-lt"/>
                <a:cs typeface="+mn-lt"/>
              </a:rPr>
              <a:t>Natural disasters like a hurricane or tornado, can be unpredictable and frightening. Oftentimes, it can be challenging to anticipate all the ways a disaster could affect filers, their business, and their property. This guide will highlight how filers can equip themselves to handle disasters in two ways: </a:t>
            </a:r>
            <a:endParaRPr lang="en-US" sz="2000">
              <a:cs typeface="Calibri"/>
            </a:endParaRPr>
          </a:p>
          <a:p>
            <a:pPr marL="169863" indent="-169863">
              <a:buFont typeface="Arial"/>
              <a:buChar char="•"/>
            </a:pPr>
            <a:r>
              <a:rPr lang="en" sz="2000">
                <a:latin typeface="Arial" panose="020B0604020202020204" pitchFamily="34" charset="0"/>
                <a:ea typeface="+mn-lt"/>
                <a:cs typeface="Arial" panose="020B0604020202020204" pitchFamily="34" charset="0"/>
              </a:rPr>
              <a:t>First, by</a:t>
            </a:r>
            <a:r>
              <a:rPr lang="en" sz="2000" b="1">
                <a:latin typeface="Arial" panose="020B0604020202020204" pitchFamily="34" charset="0"/>
                <a:ea typeface="+mn-lt"/>
                <a:cs typeface="Arial" panose="020B0604020202020204" pitchFamily="34" charset="0"/>
              </a:rPr>
              <a:t> ensuring filers are informed and better prepared to make financial decisions immediately following a disaster.</a:t>
            </a:r>
            <a:r>
              <a:rPr lang="en" sz="2000">
                <a:latin typeface="Arial" panose="020B0604020202020204" pitchFamily="34" charset="0"/>
                <a:ea typeface="+mn-lt"/>
                <a:cs typeface="Arial" panose="020B0604020202020204" pitchFamily="34" charset="0"/>
              </a:rPr>
              <a:t> To do that, this guide will provide an understanding of how the government defines a disaster area, the tax implications associated with being located within a disaster area, how the use of different financial resources impact their taxes, and how to protect important documentation ahead of time. </a:t>
            </a:r>
            <a:endParaRPr lang="en-US" sz="2000">
              <a:latin typeface="Arial" panose="020B0604020202020204" pitchFamily="34" charset="0"/>
              <a:cs typeface="Arial" panose="020B0604020202020204" pitchFamily="34" charset="0"/>
            </a:endParaRPr>
          </a:p>
          <a:p>
            <a:pPr marL="169863" indent="-169863">
              <a:buFont typeface="Arial"/>
              <a:buChar char="•"/>
            </a:pPr>
            <a:r>
              <a:rPr lang="en" sz="2000">
                <a:latin typeface="Arial" panose="020B0604020202020204" pitchFamily="34" charset="0"/>
                <a:ea typeface="+mn-lt"/>
                <a:cs typeface="Arial" panose="020B0604020202020204" pitchFamily="34" charset="0"/>
              </a:rPr>
              <a:t>Second, by</a:t>
            </a:r>
            <a:r>
              <a:rPr lang="en" sz="2000" b="1">
                <a:latin typeface="Arial" panose="020B0604020202020204" pitchFamily="34" charset="0"/>
                <a:ea typeface="+mn-lt"/>
                <a:cs typeface="Arial" panose="020B0604020202020204" pitchFamily="34" charset="0"/>
              </a:rPr>
              <a:t> giving filers the tools you will need to properly and confidently file their taxes after receiving disaster assistance.</a:t>
            </a:r>
            <a:r>
              <a:rPr lang="en" sz="2000">
                <a:latin typeface="Arial" panose="020B0604020202020204" pitchFamily="34" charset="0"/>
                <a:ea typeface="+mn-lt"/>
                <a:cs typeface="Arial" panose="020B0604020202020204" pitchFamily="34" charset="0"/>
              </a:rPr>
              <a:t> To do that, this guide will give provide step-by-step filing instructions using TaxSlayer software for personal </a:t>
            </a:r>
            <a:r>
              <a:rPr lang="en" sz="2000" i="1">
                <a:latin typeface="Arial" panose="020B0604020202020204" pitchFamily="34" charset="0"/>
                <a:ea typeface="+mn-lt"/>
                <a:cs typeface="Arial" panose="020B0604020202020204" pitchFamily="34" charset="0"/>
              </a:rPr>
              <a:t>and </a:t>
            </a:r>
            <a:r>
              <a:rPr lang="en" sz="2000">
                <a:latin typeface="Arial" panose="020B0604020202020204" pitchFamily="34" charset="0"/>
                <a:ea typeface="+mn-lt"/>
                <a:cs typeface="Arial" panose="020B0604020202020204" pitchFamily="34" charset="0"/>
              </a:rPr>
              <a:t>business needs.</a:t>
            </a:r>
            <a:endParaRPr lang="en" sz="2000">
              <a:latin typeface="Arial" panose="020B0604020202020204" pitchFamily="34" charset="0"/>
              <a:cs typeface="Arial" panose="020B0604020202020204" pitchFamily="34" charset="0"/>
            </a:endParaRPr>
          </a:p>
          <a:p>
            <a:endParaRPr lang="en-US"/>
          </a:p>
        </p:txBody>
      </p:sp>
      <p:sp>
        <p:nvSpPr>
          <p:cNvPr id="4" name="Footer Placeholder 3">
            <a:extLst>
              <a:ext uri="{FF2B5EF4-FFF2-40B4-BE49-F238E27FC236}">
                <a16:creationId xmlns:a16="http://schemas.microsoft.com/office/drawing/2014/main" id="{FB77F90A-1872-9E73-C9C8-D3BFA4DC3EF0}"/>
              </a:ext>
            </a:extLst>
          </p:cNvPr>
          <p:cNvSpPr>
            <a:spLocks noGrp="1"/>
          </p:cNvSpPr>
          <p:nvPr>
            <p:ph type="ftr" sz="quarter" idx="10"/>
          </p:nvPr>
        </p:nvSpPr>
        <p:spPr/>
        <p:txBody>
          <a:bodyPr/>
          <a:lstStyle/>
          <a:p>
            <a:pPr>
              <a:defRPr/>
            </a:pPr>
            <a:fld id="{2A7DA33C-7952-41FD-BE20-050733A75A2D}" type="datetime4">
              <a:rPr lang="en-US" smtClean="0"/>
              <a:pPr>
                <a:defRPr/>
              </a:pPr>
              <a:t>January 12, 2024</a:t>
            </a:fld>
            <a:endParaRPr lang="en-US"/>
          </a:p>
        </p:txBody>
      </p:sp>
      <p:sp>
        <p:nvSpPr>
          <p:cNvPr id="5" name="Slide Number Placeholder 4">
            <a:extLst>
              <a:ext uri="{FF2B5EF4-FFF2-40B4-BE49-F238E27FC236}">
                <a16:creationId xmlns:a16="http://schemas.microsoft.com/office/drawing/2014/main" id="{4E7C1B8B-0C1F-3000-F3CE-6357D5864E92}"/>
              </a:ext>
            </a:extLst>
          </p:cNvPr>
          <p:cNvSpPr>
            <a:spLocks noGrp="1"/>
          </p:cNvSpPr>
          <p:nvPr>
            <p:ph type="sldNum" sz="quarter" idx="11"/>
          </p:nvPr>
        </p:nvSpPr>
        <p:spPr/>
        <p:txBody>
          <a:bodyPr/>
          <a:lstStyle/>
          <a:p>
            <a:pPr>
              <a:defRPr/>
            </a:pPr>
            <a:fld id="{620E6A34-D18C-448D-9E59-F06A322BE9B9}" type="slidenum">
              <a:rPr lang="en-US" smtClean="0"/>
              <a:pPr>
                <a:defRPr/>
              </a:pPr>
              <a:t>20</a:t>
            </a:fld>
            <a:endParaRPr lang="en-US"/>
          </a:p>
        </p:txBody>
      </p:sp>
    </p:spTree>
    <p:extLst>
      <p:ext uri="{BB962C8B-B14F-4D97-AF65-F5344CB8AC3E}">
        <p14:creationId xmlns:p14="http://schemas.microsoft.com/office/powerpoint/2010/main" val="429119393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E337-6CA1-408E-A2D8-A469C4F5D10E}"/>
              </a:ext>
            </a:extLst>
          </p:cNvPr>
          <p:cNvSpPr>
            <a:spLocks noGrp="1"/>
          </p:cNvSpPr>
          <p:nvPr>
            <p:ph type="ctrTitle"/>
          </p:nvPr>
        </p:nvSpPr>
        <p:spPr/>
        <p:txBody>
          <a:bodyPr/>
          <a:lstStyle/>
          <a:p>
            <a:r>
              <a:rPr lang="en-US">
                <a:ea typeface="+mj-lt"/>
                <a:cs typeface="+mj-lt"/>
              </a:rPr>
              <a:t>MyFreeTaxes Partner Resources </a:t>
            </a:r>
            <a:endParaRPr lang="en-US"/>
          </a:p>
        </p:txBody>
      </p:sp>
      <p:pic>
        <p:nvPicPr>
          <p:cNvPr id="5" name="Picture 3">
            <a:extLst>
              <a:ext uri="{FF2B5EF4-FFF2-40B4-BE49-F238E27FC236}">
                <a16:creationId xmlns:a16="http://schemas.microsoft.com/office/drawing/2014/main" id="{A81D04D5-EC35-48BC-AEBA-1766DA51E58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781180"/>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75359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US"/>
              <a:t>MFT Partner Resources</a:t>
            </a:r>
          </a:p>
        </p:txBody>
      </p:sp>
      <p:sp>
        <p:nvSpPr>
          <p:cNvPr id="2" name="Slide Number Placeholder 1">
            <a:extLst>
              <a:ext uri="{FF2B5EF4-FFF2-40B4-BE49-F238E27FC236}">
                <a16:creationId xmlns:a16="http://schemas.microsoft.com/office/drawing/2014/main" id="{28C80A62-B735-4842-8382-82A8ED37422E}"/>
              </a:ext>
            </a:extLst>
          </p:cNvPr>
          <p:cNvSpPr>
            <a:spLocks noGrp="1"/>
          </p:cNvSpPr>
          <p:nvPr>
            <p:ph type="sldNum" sz="quarter" idx="11"/>
          </p:nvPr>
        </p:nvSpPr>
        <p:spPr/>
        <p:txBody>
          <a:bodyPr/>
          <a:lstStyle/>
          <a:p>
            <a:pPr>
              <a:defRPr/>
            </a:pPr>
            <a:fld id="{620E6A34-D18C-448D-9E59-F06A322BE9B9}" type="slidenum">
              <a:rPr lang="en-US" smtClean="0"/>
              <a:pPr>
                <a:defRPr/>
              </a:pPr>
              <a:t>22</a:t>
            </a:fld>
            <a:endParaRPr lang="en-US"/>
          </a:p>
        </p:txBody>
      </p:sp>
      <p:pic>
        <p:nvPicPr>
          <p:cNvPr id="8" name="Picture 3">
            <a:extLst>
              <a:ext uri="{FF2B5EF4-FFF2-40B4-BE49-F238E27FC236}">
                <a16:creationId xmlns:a16="http://schemas.microsoft.com/office/drawing/2014/main" id="{A678B36E-7A26-49CE-8714-120B8730D6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312" y="588749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0874F03-F347-4C98-9FBB-1E7E10C73D81}"/>
              </a:ext>
            </a:extLst>
          </p:cNvPr>
          <p:cNvSpPr>
            <a:spLocks noGrp="1"/>
          </p:cNvSpPr>
          <p:nvPr>
            <p:ph idx="1"/>
          </p:nvPr>
        </p:nvSpPr>
        <p:spPr>
          <a:xfrm>
            <a:off x="499343" y="1133169"/>
            <a:ext cx="11459633" cy="4384675"/>
          </a:xfrm>
        </p:spPr>
        <p:txBody>
          <a:bodyPr/>
          <a:lstStyle/>
          <a:p>
            <a:r>
              <a:rPr lang="en-US" b="1">
                <a:ea typeface="+mn-lt"/>
                <a:cs typeface="+mn-lt"/>
              </a:rPr>
              <a:t>MyFreeTaxes Partner Portal</a:t>
            </a:r>
            <a:r>
              <a:rPr lang="en-US">
                <a:ea typeface="+mn-lt"/>
                <a:cs typeface="+mn-lt"/>
              </a:rPr>
              <a:t>: access partner materials, including outreach content and data reports, at </a:t>
            </a:r>
            <a:r>
              <a:rPr lang="en-US">
                <a:ea typeface="+mn-lt"/>
                <a:cs typeface="+mn-lt"/>
                <a:hlinkClick r:id="rId4"/>
              </a:rPr>
              <a:t>unitedway.org/myfreetaxes/partners</a:t>
            </a:r>
            <a:r>
              <a:rPr lang="en-US">
                <a:ea typeface="+mn-lt"/>
                <a:cs typeface="+mn-lt"/>
              </a:rPr>
              <a:t> </a:t>
            </a:r>
            <a:endParaRPr lang="en-US"/>
          </a:p>
          <a:p>
            <a:endParaRPr lang="en-US" b="1">
              <a:ea typeface="+mn-lt"/>
              <a:cs typeface="+mn-lt"/>
            </a:endParaRPr>
          </a:p>
          <a:p>
            <a:r>
              <a:rPr lang="en-US" b="1">
                <a:ea typeface="+mn-lt"/>
                <a:cs typeface="+mn-lt"/>
              </a:rPr>
              <a:t>UWW VITA Community of Practice:</a:t>
            </a:r>
            <a:r>
              <a:rPr lang="en-US">
                <a:ea typeface="+mn-lt"/>
                <a:cs typeface="+mn-lt"/>
              </a:rPr>
              <a:t> bi-weekly call to engage with peers, discuss challenge, and share ideas. Register </a:t>
            </a:r>
            <a:r>
              <a:rPr lang="en-US">
                <a:ea typeface="+mn-lt"/>
                <a:cs typeface="+mn-lt"/>
                <a:hlinkClick r:id="rId5"/>
              </a:rPr>
              <a:t>here</a:t>
            </a:r>
            <a:r>
              <a:rPr lang="en-US">
                <a:ea typeface="+mn-lt"/>
                <a:cs typeface="+mn-lt"/>
              </a:rPr>
              <a:t>.      </a:t>
            </a:r>
            <a:endParaRPr lang="en-US"/>
          </a:p>
          <a:p>
            <a:endParaRPr lang="en-US" b="1">
              <a:ea typeface="+mn-lt"/>
              <a:cs typeface="+mn-lt"/>
            </a:endParaRPr>
          </a:p>
          <a:p>
            <a:r>
              <a:rPr lang="en-US" b="1">
                <a:ea typeface="+mn-lt"/>
                <a:cs typeface="+mn-lt"/>
              </a:rPr>
              <a:t>UW VITA Workplace by Facebook Group:</a:t>
            </a:r>
            <a:r>
              <a:rPr lang="en-US">
                <a:ea typeface="+mn-lt"/>
                <a:cs typeface="+mn-lt"/>
              </a:rPr>
              <a:t> connect with United Ways operating VITA programs </a:t>
            </a:r>
            <a:endParaRPr lang="en-US"/>
          </a:p>
          <a:p>
            <a:endParaRPr lang="en-US">
              <a:ea typeface="+mn-lt"/>
              <a:cs typeface="+mn-lt"/>
            </a:endParaRPr>
          </a:p>
          <a:p>
            <a:endParaRPr lang="en-US">
              <a:ea typeface="+mn-lt"/>
              <a:cs typeface="+mn-lt"/>
            </a:endParaRPr>
          </a:p>
          <a:p>
            <a:r>
              <a:rPr lang="en-US">
                <a:ea typeface="+mn-lt"/>
                <a:cs typeface="+mn-lt"/>
              </a:rPr>
              <a:t>Questions or comments about MyFreeTaxes? Contact us! </a:t>
            </a:r>
            <a:r>
              <a:rPr lang="en-US">
                <a:ea typeface="+mn-lt"/>
                <a:cs typeface="+mn-lt"/>
                <a:hlinkClick r:id="rId6"/>
              </a:rPr>
              <a:t>partners@myfreetaxes.org</a:t>
            </a:r>
            <a:r>
              <a:rPr lang="en-US">
                <a:ea typeface="+mn-lt"/>
                <a:cs typeface="+mn-lt"/>
              </a:rPr>
              <a:t> </a:t>
            </a:r>
            <a:endParaRPr lang="en-US"/>
          </a:p>
        </p:txBody>
      </p:sp>
    </p:spTree>
    <p:extLst>
      <p:ext uri="{BB962C8B-B14F-4D97-AF65-F5344CB8AC3E}">
        <p14:creationId xmlns:p14="http://schemas.microsoft.com/office/powerpoint/2010/main" val="143837359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33E8-D400-3C61-7AD8-0E5E22292103}"/>
              </a:ext>
            </a:extLst>
          </p:cNvPr>
          <p:cNvSpPr>
            <a:spLocks noGrp="1"/>
          </p:cNvSpPr>
          <p:nvPr>
            <p:ph type="title"/>
          </p:nvPr>
        </p:nvSpPr>
        <p:spPr/>
        <p:txBody>
          <a:bodyPr/>
          <a:lstStyle/>
          <a:p>
            <a:r>
              <a:rPr lang="en-US"/>
              <a:t>Upcoming Calls and Webinars</a:t>
            </a:r>
          </a:p>
        </p:txBody>
      </p:sp>
      <p:sp>
        <p:nvSpPr>
          <p:cNvPr id="3" name="Content Placeholder 2">
            <a:extLst>
              <a:ext uri="{FF2B5EF4-FFF2-40B4-BE49-F238E27FC236}">
                <a16:creationId xmlns:a16="http://schemas.microsoft.com/office/drawing/2014/main" id="{1FEB9230-9EDD-2AF7-9599-665D5985F238}"/>
              </a:ext>
            </a:extLst>
          </p:cNvPr>
          <p:cNvSpPr>
            <a:spLocks noGrp="1"/>
          </p:cNvSpPr>
          <p:nvPr>
            <p:ph idx="1"/>
          </p:nvPr>
        </p:nvSpPr>
        <p:spPr>
          <a:xfrm>
            <a:off x="523923" y="1133169"/>
            <a:ext cx="11459633" cy="2860675"/>
          </a:xfrm>
        </p:spPr>
        <p:txBody>
          <a:bodyPr/>
          <a:lstStyle/>
          <a:p>
            <a:pPr>
              <a:spcBef>
                <a:spcPts val="0"/>
              </a:spcBef>
              <a:spcAft>
                <a:spcPts val="0"/>
              </a:spcAft>
            </a:pPr>
            <a:r>
              <a:rPr lang="en-US" b="1" dirty="0"/>
              <a:t>United Way Direct File Discussion </a:t>
            </a:r>
            <a:endParaRPr lang="en-US" dirty="0"/>
          </a:p>
          <a:p>
            <a:pPr>
              <a:spcBef>
                <a:spcPts val="0"/>
              </a:spcBef>
              <a:spcAft>
                <a:spcPts val="0"/>
              </a:spcAft>
            </a:pPr>
            <a:r>
              <a:rPr lang="en-US" dirty="0"/>
              <a:t>Tuesday, January 16th at 2:00pm ET</a:t>
            </a:r>
          </a:p>
          <a:p>
            <a:pPr>
              <a:spcBef>
                <a:spcPts val="0"/>
              </a:spcBef>
              <a:spcAft>
                <a:spcPts val="0"/>
              </a:spcAft>
            </a:pPr>
            <a:r>
              <a:rPr lang="en-US" dirty="0"/>
              <a:t>To Register:  </a:t>
            </a:r>
            <a:r>
              <a:rPr lang="en-US" dirty="0">
                <a:ea typeface="+mn-lt"/>
                <a:cs typeface="+mn-lt"/>
                <a:hlinkClick r:id="rId2"/>
              </a:rPr>
              <a:t>https://us02web.zoom.us/webinar/register/WN_5UI_P4RJS5qY548tqC_kuw</a:t>
            </a:r>
            <a:endParaRPr lang="en-US" dirty="0">
              <a:ea typeface="ＭＳ Ｐゴシック"/>
              <a:cs typeface="+mn-lt"/>
            </a:endParaRPr>
          </a:p>
          <a:p>
            <a:pPr>
              <a:spcBef>
                <a:spcPts val="0"/>
              </a:spcBef>
              <a:spcAft>
                <a:spcPts val="0"/>
              </a:spcAft>
            </a:pPr>
            <a:endParaRPr lang="en-US" dirty="0">
              <a:cs typeface="Arial"/>
            </a:endParaRPr>
          </a:p>
          <a:p>
            <a:r>
              <a:rPr lang="en-US" b="1" dirty="0">
                <a:cs typeface="Arial"/>
              </a:rPr>
              <a:t>MyFreeTaxes Disaster Resilience Guide Webinar</a:t>
            </a:r>
          </a:p>
          <a:p>
            <a:pPr>
              <a:spcBef>
                <a:spcPts val="0"/>
              </a:spcBef>
              <a:spcAft>
                <a:spcPts val="0"/>
              </a:spcAft>
            </a:pPr>
            <a:r>
              <a:rPr lang="en-US" dirty="0">
                <a:cs typeface="Arial"/>
              </a:rPr>
              <a:t>Thursday, February 8th at 2:00pm ET</a:t>
            </a:r>
          </a:p>
          <a:p>
            <a:pPr>
              <a:spcBef>
                <a:spcPts val="0"/>
              </a:spcBef>
              <a:spcAft>
                <a:spcPts val="0"/>
              </a:spcAft>
            </a:pPr>
            <a:r>
              <a:rPr lang="en-US" dirty="0">
                <a:cs typeface="Arial"/>
              </a:rPr>
              <a:t>To Register: </a:t>
            </a:r>
            <a:r>
              <a:rPr lang="en-US" dirty="0">
                <a:cs typeface="Arial"/>
                <a:hlinkClick r:id="rId3"/>
              </a:rPr>
              <a:t>https://us02web.zoom.us/webinar/register/WN_wnaEApqwSbyn-n3Xk9gs_Q</a:t>
            </a:r>
            <a:r>
              <a:rPr lang="en-US" dirty="0">
                <a:cs typeface="Arial"/>
              </a:rPr>
              <a:t> </a:t>
            </a:r>
          </a:p>
          <a:p>
            <a:endParaRPr lang="en-US" dirty="0">
              <a:cs typeface="Arial"/>
            </a:endParaRPr>
          </a:p>
        </p:txBody>
      </p:sp>
      <p:sp>
        <p:nvSpPr>
          <p:cNvPr id="4" name="Footer Placeholder 3">
            <a:extLst>
              <a:ext uri="{FF2B5EF4-FFF2-40B4-BE49-F238E27FC236}">
                <a16:creationId xmlns:a16="http://schemas.microsoft.com/office/drawing/2014/main" id="{F0BF2A29-2641-33C8-62A0-D96F609ADCDB}"/>
              </a:ext>
            </a:extLst>
          </p:cNvPr>
          <p:cNvSpPr>
            <a:spLocks noGrp="1"/>
          </p:cNvSpPr>
          <p:nvPr>
            <p:ph type="ftr" sz="quarter" idx="10"/>
          </p:nvPr>
        </p:nvSpPr>
        <p:spPr/>
        <p:txBody>
          <a:bodyPr/>
          <a:lstStyle/>
          <a:p>
            <a:pPr>
              <a:defRPr/>
            </a:pPr>
            <a:fld id="{2A7DA33C-7952-41FD-BE20-050733A75A2D}" type="datetime4">
              <a:rPr lang="en-US" smtClean="0"/>
              <a:pPr>
                <a:defRPr/>
              </a:pPr>
              <a:t>January 12, 2024</a:t>
            </a:fld>
            <a:endParaRPr lang="en-US"/>
          </a:p>
        </p:txBody>
      </p:sp>
      <p:sp>
        <p:nvSpPr>
          <p:cNvPr id="5" name="Slide Number Placeholder 4">
            <a:extLst>
              <a:ext uri="{FF2B5EF4-FFF2-40B4-BE49-F238E27FC236}">
                <a16:creationId xmlns:a16="http://schemas.microsoft.com/office/drawing/2014/main" id="{1BDCFF3F-1567-9B69-7BE7-C92DE9FF2F39}"/>
              </a:ext>
            </a:extLst>
          </p:cNvPr>
          <p:cNvSpPr>
            <a:spLocks noGrp="1"/>
          </p:cNvSpPr>
          <p:nvPr>
            <p:ph type="sldNum" sz="quarter" idx="11"/>
          </p:nvPr>
        </p:nvSpPr>
        <p:spPr/>
        <p:txBody>
          <a:bodyPr/>
          <a:lstStyle/>
          <a:p>
            <a:pPr>
              <a:defRPr/>
            </a:pPr>
            <a:fld id="{620E6A34-D18C-448D-9E59-F06A322BE9B9}" type="slidenum">
              <a:rPr lang="en-US"/>
              <a:pPr>
                <a:defRPr/>
              </a:pPr>
              <a:t>23</a:t>
            </a:fld>
            <a:endParaRPr lang="en-US"/>
          </a:p>
        </p:txBody>
      </p:sp>
    </p:spTree>
    <p:extLst>
      <p:ext uri="{BB962C8B-B14F-4D97-AF65-F5344CB8AC3E}">
        <p14:creationId xmlns:p14="http://schemas.microsoft.com/office/powerpoint/2010/main" val="56574115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E337-6CA1-408E-A2D8-A469C4F5D10E}"/>
              </a:ext>
            </a:extLst>
          </p:cNvPr>
          <p:cNvSpPr>
            <a:spLocks noGrp="1"/>
          </p:cNvSpPr>
          <p:nvPr>
            <p:ph type="ctrTitle"/>
          </p:nvPr>
        </p:nvSpPr>
        <p:spPr/>
        <p:txBody>
          <a:bodyPr/>
          <a:lstStyle/>
          <a:p>
            <a:pPr algn="ctr"/>
            <a:r>
              <a:rPr lang="en-US"/>
              <a:t>Q&amp;A</a:t>
            </a:r>
          </a:p>
        </p:txBody>
      </p:sp>
      <p:pic>
        <p:nvPicPr>
          <p:cNvPr id="5" name="Picture 3">
            <a:extLst>
              <a:ext uri="{FF2B5EF4-FFF2-40B4-BE49-F238E27FC236}">
                <a16:creationId xmlns:a16="http://schemas.microsoft.com/office/drawing/2014/main" id="{A81D04D5-EC35-48BC-AEBA-1766DA51E58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781180"/>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id="{F5729517-E28C-4A35-A643-8B3A2CEE3F52}"/>
              </a:ext>
            </a:extLst>
          </p:cNvPr>
          <p:cNvSpPr>
            <a:spLocks noGrp="1"/>
          </p:cNvSpPr>
          <p:nvPr/>
        </p:nvSpPr>
        <p:spPr bwMode="white">
          <a:xfrm>
            <a:off x="401344" y="4356234"/>
            <a:ext cx="1009850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457200" bIns="0" numCol="1" anchor="b" anchorCtr="0" compatLnSpc="1">
            <a:prstTxWarp prst="textNoShape">
              <a:avLst/>
            </a:prstTxWarp>
          </a:bodyPr>
          <a:lstStyle>
            <a:lvl1pPr algn="l" rtl="0" eaLnBrk="1" fontAlgn="base" hangingPunct="1">
              <a:spcBef>
                <a:spcPts val="1000"/>
              </a:spcBef>
              <a:spcAft>
                <a:spcPct val="0"/>
              </a:spcAft>
              <a:buFontTx/>
              <a:buNone/>
              <a:defRPr sz="1600" baseline="0">
                <a:solidFill>
                  <a:srgbClr val="005191"/>
                </a:solidFill>
                <a:latin typeface="+mn-lt"/>
                <a:ea typeface="+mn-ea"/>
                <a:cs typeface="ＭＳ Ｐゴシック" pitchFamily="-106" charset="-128"/>
              </a:defRPr>
            </a:lvl1pPr>
            <a:lvl2pPr marL="2873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mn-ea"/>
              </a:defRPr>
            </a:lvl2pPr>
            <a:lvl3pPr marL="576263" indent="-288925"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3pPr>
            <a:lvl4pPr marL="914400" indent="-3381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4pPr>
            <a:lvl5pPr marL="12017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r>
              <a:rPr lang="en-US">
                <a:ea typeface="+mn-lt"/>
                <a:cs typeface="+mn-lt"/>
              </a:rPr>
              <a:t>Email any remaining questions to </a:t>
            </a:r>
            <a:r>
              <a:rPr lang="en-US">
                <a:ea typeface="+mn-lt"/>
                <a:cs typeface="+mn-lt"/>
                <a:hlinkClick r:id="rId3"/>
              </a:rPr>
              <a:t>Partners@MyFreeTaxes.com</a:t>
            </a:r>
            <a:r>
              <a:rPr lang="en-US">
                <a:ea typeface="+mn-lt"/>
                <a:cs typeface="+mn-lt"/>
              </a:rPr>
              <a:t> </a:t>
            </a:r>
          </a:p>
        </p:txBody>
      </p:sp>
    </p:spTree>
    <p:extLst>
      <p:ext uri="{BB962C8B-B14F-4D97-AF65-F5344CB8AC3E}">
        <p14:creationId xmlns:p14="http://schemas.microsoft.com/office/powerpoint/2010/main" val="165326439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665D7-6400-41DD-99B9-ED279AEFA783}"/>
              </a:ext>
            </a:extLst>
          </p:cNvPr>
          <p:cNvPicPr>
            <a:picLocks noChangeAspect="1"/>
          </p:cNvPicPr>
          <p:nvPr/>
        </p:nvPicPr>
        <p:blipFill>
          <a:blip r:embed="rId2"/>
          <a:stretch>
            <a:fillRect/>
          </a:stretch>
        </p:blipFill>
        <p:spPr>
          <a:xfrm>
            <a:off x="701222" y="6070601"/>
            <a:ext cx="1335617" cy="653020"/>
          </a:xfrm>
          <a:prstGeom prst="rect">
            <a:avLst/>
          </a:prstGeom>
        </p:spPr>
      </p:pic>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53826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p:txBody>
          <a:bodyPr/>
          <a:lstStyle/>
          <a:p>
            <a:r>
              <a:rPr lang="en-US">
                <a:latin typeface="Roboto"/>
              </a:rPr>
              <a:t>Agenda</a:t>
            </a:r>
          </a:p>
        </p:txBody>
      </p:sp>
      <p:sp>
        <p:nvSpPr>
          <p:cNvPr id="15363" name="Content Placeholder 8"/>
          <p:cNvSpPr>
            <a:spLocks noGrp="1"/>
          </p:cNvSpPr>
          <p:nvPr>
            <p:ph idx="1"/>
          </p:nvPr>
        </p:nvSpPr>
        <p:spPr>
          <a:xfrm>
            <a:off x="497925" y="1236662"/>
            <a:ext cx="10630992" cy="4384675"/>
          </a:xfrm>
        </p:spPr>
        <p:txBody>
          <a:bodyPr/>
          <a:lstStyle/>
          <a:p>
            <a:pPr marL="342900" indent="-342900">
              <a:buFont typeface="Arial"/>
              <a:buChar char="•"/>
            </a:pPr>
            <a:r>
              <a:rPr lang="en-US">
                <a:latin typeface="Roboto"/>
              </a:rPr>
              <a:t>Welcome</a:t>
            </a:r>
          </a:p>
          <a:p>
            <a:pPr marL="342900" indent="-342900">
              <a:buFont typeface="Arial"/>
              <a:buChar char="•"/>
            </a:pPr>
            <a:r>
              <a:rPr lang="en-US">
                <a:latin typeface="Roboto"/>
                <a:ea typeface="+mn-lt"/>
                <a:cs typeface="+mn-lt"/>
              </a:rPr>
              <a:t>Intro to MyFreeTaxes: Program &amp; Key Features</a:t>
            </a:r>
            <a:endParaRPr lang="en-US">
              <a:latin typeface="Roboto"/>
            </a:endParaRPr>
          </a:p>
          <a:p>
            <a:pPr marL="342900" indent="-342900">
              <a:buFont typeface="Arial"/>
              <a:buChar char="•"/>
            </a:pPr>
            <a:r>
              <a:rPr lang="en-US">
                <a:latin typeface="Roboto"/>
              </a:rPr>
              <a:t>2023 Results Summary</a:t>
            </a:r>
          </a:p>
          <a:p>
            <a:pPr marL="342900" indent="-342900">
              <a:buFont typeface="Arial"/>
              <a:buChar char="•"/>
            </a:pPr>
            <a:r>
              <a:rPr lang="en-US">
                <a:latin typeface="Roboto"/>
              </a:rPr>
              <a:t>2024 Improvements</a:t>
            </a:r>
          </a:p>
          <a:p>
            <a:pPr marL="342900" indent="-342900">
              <a:buFont typeface="Arial"/>
              <a:buChar char="•"/>
            </a:pPr>
            <a:r>
              <a:rPr lang="en-US">
                <a:latin typeface="Roboto"/>
              </a:rPr>
              <a:t>MyFreeTaxes VITA Volunteers</a:t>
            </a:r>
          </a:p>
          <a:p>
            <a:pPr marL="342900" indent="-342900">
              <a:buFont typeface="Arial"/>
              <a:buChar char="•"/>
            </a:pPr>
            <a:r>
              <a:rPr lang="en-US">
                <a:latin typeface="Roboto"/>
              </a:rPr>
              <a:t>Partner Resources  </a:t>
            </a:r>
          </a:p>
          <a:p>
            <a:pPr marL="342900" indent="-342900">
              <a:buFont typeface="Arial"/>
              <a:buChar char="•"/>
            </a:pPr>
            <a:r>
              <a:rPr lang="en-US">
                <a:latin typeface="Roboto"/>
              </a:rPr>
              <a:t>Q&amp;A</a:t>
            </a:r>
          </a:p>
        </p:txBody>
      </p:sp>
      <p:sp>
        <p:nvSpPr>
          <p:cNvPr id="4" name="Slide Number Placeholder 3">
            <a:extLst>
              <a:ext uri="{FF2B5EF4-FFF2-40B4-BE49-F238E27FC236}">
                <a16:creationId xmlns:a16="http://schemas.microsoft.com/office/drawing/2014/main" id="{4ED8E230-6F95-4A0B-A8A4-19B0B8857F85}"/>
              </a:ext>
            </a:extLst>
          </p:cNvPr>
          <p:cNvSpPr>
            <a:spLocks noGrp="1"/>
          </p:cNvSpPr>
          <p:nvPr>
            <p:ph type="sldNum" sz="quarter" idx="11"/>
          </p:nvPr>
        </p:nvSpPr>
        <p:spPr/>
        <p:txBody>
          <a:bodyPr/>
          <a:lstStyle/>
          <a:p>
            <a:pPr>
              <a:defRPr/>
            </a:pPr>
            <a:fld id="{620E6A34-D18C-448D-9E59-F06A322BE9B9}" type="slidenum">
              <a:rPr lang="en-US" smtClean="0"/>
              <a:pPr>
                <a:defRPr/>
              </a:pPr>
              <a:t>3</a:t>
            </a:fld>
            <a:endParaRPr lang="en-US"/>
          </a:p>
        </p:txBody>
      </p:sp>
      <p:pic>
        <p:nvPicPr>
          <p:cNvPr id="9" name="Picture 3">
            <a:extLst>
              <a:ext uri="{FF2B5EF4-FFF2-40B4-BE49-F238E27FC236}">
                <a16:creationId xmlns:a16="http://schemas.microsoft.com/office/drawing/2014/main" id="{739FE0BE-4B76-4914-BAA1-07570FDC38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312" y="588749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Diagram, text&#10;&#10;Description automatically generated">
            <a:extLst>
              <a:ext uri="{FF2B5EF4-FFF2-40B4-BE49-F238E27FC236}">
                <a16:creationId xmlns:a16="http://schemas.microsoft.com/office/drawing/2014/main" id="{509B5E82-75F7-1E16-5D21-92F68E8C1389}"/>
              </a:ext>
            </a:extLst>
          </p:cNvPr>
          <p:cNvPicPr>
            <a:picLocks noChangeAspect="1"/>
          </p:cNvPicPr>
          <p:nvPr/>
        </p:nvPicPr>
        <p:blipFill>
          <a:blip r:embed="rId4"/>
          <a:stretch>
            <a:fillRect/>
          </a:stretch>
        </p:blipFill>
        <p:spPr>
          <a:xfrm>
            <a:off x="8774723" y="849557"/>
            <a:ext cx="2286000" cy="4010025"/>
          </a:xfrm>
          <a:prstGeom prst="rect">
            <a:avLst/>
          </a:prstGeom>
        </p:spPr>
      </p:pic>
    </p:spTree>
    <p:extLst>
      <p:ext uri="{BB962C8B-B14F-4D97-AF65-F5344CB8AC3E}">
        <p14:creationId xmlns:p14="http://schemas.microsoft.com/office/powerpoint/2010/main" val="382483269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E337-6CA1-408E-A2D8-A469C4F5D10E}"/>
              </a:ext>
            </a:extLst>
          </p:cNvPr>
          <p:cNvSpPr>
            <a:spLocks noGrp="1"/>
          </p:cNvSpPr>
          <p:nvPr>
            <p:ph type="ctrTitle"/>
          </p:nvPr>
        </p:nvSpPr>
        <p:spPr/>
        <p:txBody>
          <a:bodyPr/>
          <a:lstStyle/>
          <a:p>
            <a:r>
              <a:rPr lang="en-US">
                <a:ea typeface="+mj-lt"/>
                <a:cs typeface="+mj-lt"/>
              </a:rPr>
              <a:t>Intro to MyFreeTaxes: Program &amp; Key Features</a:t>
            </a:r>
          </a:p>
        </p:txBody>
      </p:sp>
      <p:pic>
        <p:nvPicPr>
          <p:cNvPr id="5" name="Picture 3">
            <a:extLst>
              <a:ext uri="{FF2B5EF4-FFF2-40B4-BE49-F238E27FC236}">
                <a16:creationId xmlns:a16="http://schemas.microsoft.com/office/drawing/2014/main" id="{A81D04D5-EC35-48BC-AEBA-1766DA51E58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781180"/>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5715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US">
                <a:latin typeface="Roboto"/>
              </a:rPr>
              <a:t>What is MyFreeTaxes?</a:t>
            </a:r>
            <a:endParaRPr lang="en-US">
              <a:latin typeface="Arial"/>
            </a:endParaRPr>
          </a:p>
        </p:txBody>
      </p:sp>
      <p:sp>
        <p:nvSpPr>
          <p:cNvPr id="2" name="Slide Number Placeholder 1">
            <a:extLst>
              <a:ext uri="{FF2B5EF4-FFF2-40B4-BE49-F238E27FC236}">
                <a16:creationId xmlns:a16="http://schemas.microsoft.com/office/drawing/2014/main" id="{28C80A62-B735-4842-8382-82A8ED37422E}"/>
              </a:ext>
            </a:extLst>
          </p:cNvPr>
          <p:cNvSpPr>
            <a:spLocks noGrp="1"/>
          </p:cNvSpPr>
          <p:nvPr>
            <p:ph type="sldNum" sz="quarter" idx="11"/>
          </p:nvPr>
        </p:nvSpPr>
        <p:spPr/>
        <p:txBody>
          <a:bodyPr/>
          <a:lstStyle/>
          <a:p>
            <a:pPr>
              <a:defRPr/>
            </a:pPr>
            <a:fld id="{620E6A34-D18C-448D-9E59-F06A322BE9B9}" type="slidenum">
              <a:rPr lang="en-US" smtClean="0"/>
              <a:pPr>
                <a:defRPr/>
              </a:pPr>
              <a:t>5</a:t>
            </a:fld>
            <a:endParaRPr lang="en-US"/>
          </a:p>
        </p:txBody>
      </p:sp>
      <p:pic>
        <p:nvPicPr>
          <p:cNvPr id="8" name="Picture 3">
            <a:extLst>
              <a:ext uri="{FF2B5EF4-FFF2-40B4-BE49-F238E27FC236}">
                <a16:creationId xmlns:a16="http://schemas.microsoft.com/office/drawing/2014/main" id="{A678B36E-7A26-49CE-8714-120B8730D6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312" y="588749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5418A77B-B329-4FC5-A6F3-953DCCDF2732}"/>
              </a:ext>
            </a:extLst>
          </p:cNvPr>
          <p:cNvSpPr>
            <a:spLocks noGrp="1"/>
          </p:cNvSpPr>
          <p:nvPr/>
        </p:nvSpPr>
        <p:spPr bwMode="auto">
          <a:xfrm>
            <a:off x="494517" y="1413207"/>
            <a:ext cx="11459633"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lvl1pPr marL="0" indent="0" algn="l" rtl="0" eaLnBrk="1" fontAlgn="base" hangingPunct="1">
              <a:spcBef>
                <a:spcPts val="1000"/>
              </a:spcBef>
              <a:spcAft>
                <a:spcPct val="0"/>
              </a:spcAft>
              <a:defRPr sz="2000" baseline="0">
                <a:solidFill>
                  <a:srgbClr val="005191"/>
                </a:solidFill>
                <a:latin typeface="+mn-lt"/>
                <a:ea typeface="+mn-ea"/>
                <a:cs typeface="ＭＳ Ｐゴシック" pitchFamily="-106" charset="-128"/>
              </a:defRPr>
            </a:lvl1pPr>
            <a:lvl2pPr marL="2873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mn-ea"/>
              </a:defRPr>
            </a:lvl2pPr>
            <a:lvl3pPr marL="576263" indent="-288925"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3pPr>
            <a:lvl4pPr marL="914400" indent="-3381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4pPr>
            <a:lvl5pPr marL="12017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pPr>
              <a:spcBef>
                <a:spcPts val="600"/>
              </a:spcBef>
              <a:spcAft>
                <a:spcPts val="600"/>
              </a:spcAft>
            </a:pPr>
            <a:r>
              <a:rPr lang="en-US">
                <a:latin typeface="Roboto"/>
                <a:ea typeface="+mn-lt"/>
                <a:cs typeface="+mn-lt"/>
              </a:rPr>
              <a:t>MyFreeTaxes is an online tax filing program that helps people file their federal and state taxes for free while getting the assistance they need. </a:t>
            </a:r>
          </a:p>
          <a:p>
            <a:pPr>
              <a:spcBef>
                <a:spcPts val="600"/>
              </a:spcBef>
              <a:spcAft>
                <a:spcPts val="600"/>
              </a:spcAft>
            </a:pPr>
            <a:r>
              <a:rPr lang="en-US">
                <a:latin typeface="Roboto"/>
                <a:ea typeface="+mn-lt"/>
                <a:cs typeface="+mn-lt"/>
              </a:rPr>
              <a:t>United Way provides MyFreeTaxes in partnership with the IRS’s Volunteer Income Tax Assistance (VITA) program to help filers prepare their tax returns on their own or have their return prepared for them for free.</a:t>
            </a:r>
          </a:p>
          <a:p>
            <a:pPr>
              <a:spcBef>
                <a:spcPts val="600"/>
              </a:spcBef>
              <a:spcAft>
                <a:spcPts val="600"/>
              </a:spcAft>
            </a:pPr>
            <a:r>
              <a:rPr lang="en-US">
                <a:latin typeface="Roboto"/>
                <a:ea typeface="+mn-lt"/>
                <a:cs typeface="+mn-lt"/>
              </a:rPr>
              <a:t>For millions of Americans, tax refunds and credits are essential to their financial stability and success. These credits maximize filers’ refunds and provide important opportunities for individuals and families to build financial stability. For many households, their tax refund may be the biggest check they receive all year. </a:t>
            </a:r>
          </a:p>
          <a:p>
            <a:pPr>
              <a:spcBef>
                <a:spcPts val="600"/>
              </a:spcBef>
              <a:spcAft>
                <a:spcPts val="600"/>
              </a:spcAft>
            </a:pPr>
            <a:r>
              <a:rPr lang="en-US">
                <a:latin typeface="Roboto"/>
                <a:ea typeface="+mn-lt"/>
                <a:cs typeface="+mn-lt"/>
              </a:rPr>
              <a:t>That is why United Way provides MyFreeTaxes. Since 2009, MyFreeTaxes has helped more than 1.3 million people file their taxes for free while claiming over $1 billion in refunds and saving over $260 million in filing fees. </a:t>
            </a:r>
          </a:p>
          <a:p>
            <a:pPr>
              <a:spcBef>
                <a:spcPts val="600"/>
              </a:spcBef>
              <a:spcAft>
                <a:spcPts val="600"/>
              </a:spcAft>
            </a:pPr>
            <a:endParaRPr lang="en-US">
              <a:latin typeface="Roboto"/>
              <a:ea typeface="+mn-lt"/>
              <a:cs typeface="+mn-lt"/>
            </a:endParaRPr>
          </a:p>
        </p:txBody>
      </p:sp>
    </p:spTree>
    <p:extLst>
      <p:ext uri="{BB962C8B-B14F-4D97-AF65-F5344CB8AC3E}">
        <p14:creationId xmlns:p14="http://schemas.microsoft.com/office/powerpoint/2010/main" val="42929365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US">
                <a:latin typeface="Roboto"/>
              </a:rPr>
              <a:t>MyFreeTaxes User Benefits</a:t>
            </a:r>
            <a:endParaRPr lang="en-US">
              <a:latin typeface="Arial"/>
            </a:endParaRPr>
          </a:p>
        </p:txBody>
      </p:sp>
      <p:sp>
        <p:nvSpPr>
          <p:cNvPr id="2" name="Slide Number Placeholder 1">
            <a:extLst>
              <a:ext uri="{FF2B5EF4-FFF2-40B4-BE49-F238E27FC236}">
                <a16:creationId xmlns:a16="http://schemas.microsoft.com/office/drawing/2014/main" id="{28C80A62-B735-4842-8382-82A8ED37422E}"/>
              </a:ext>
            </a:extLst>
          </p:cNvPr>
          <p:cNvSpPr>
            <a:spLocks noGrp="1"/>
          </p:cNvSpPr>
          <p:nvPr>
            <p:ph type="sldNum" sz="quarter" idx="11"/>
          </p:nvPr>
        </p:nvSpPr>
        <p:spPr/>
        <p:txBody>
          <a:bodyPr/>
          <a:lstStyle/>
          <a:p>
            <a:pPr>
              <a:defRPr/>
            </a:pPr>
            <a:fld id="{620E6A34-D18C-448D-9E59-F06A322BE9B9}" type="slidenum">
              <a:rPr lang="en-US" smtClean="0"/>
              <a:pPr>
                <a:defRPr/>
              </a:pPr>
              <a:t>6</a:t>
            </a:fld>
            <a:endParaRPr lang="en-US"/>
          </a:p>
        </p:txBody>
      </p:sp>
      <p:pic>
        <p:nvPicPr>
          <p:cNvPr id="8" name="Picture 3">
            <a:extLst>
              <a:ext uri="{FF2B5EF4-FFF2-40B4-BE49-F238E27FC236}">
                <a16:creationId xmlns:a16="http://schemas.microsoft.com/office/drawing/2014/main" id="{A678B36E-7A26-49CE-8714-120B8730D6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312" y="588749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5418A77B-B329-4FC5-A6F3-953DCCDF2732}"/>
              </a:ext>
            </a:extLst>
          </p:cNvPr>
          <p:cNvSpPr>
            <a:spLocks noGrp="1"/>
          </p:cNvSpPr>
          <p:nvPr/>
        </p:nvSpPr>
        <p:spPr bwMode="auto">
          <a:xfrm>
            <a:off x="366185" y="1236662"/>
            <a:ext cx="11459633"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lvl1pPr marL="0" indent="0" algn="l" rtl="0" eaLnBrk="1" fontAlgn="base" hangingPunct="1">
              <a:spcBef>
                <a:spcPts val="1000"/>
              </a:spcBef>
              <a:spcAft>
                <a:spcPct val="0"/>
              </a:spcAft>
              <a:defRPr sz="2000" baseline="0">
                <a:solidFill>
                  <a:srgbClr val="005191"/>
                </a:solidFill>
                <a:latin typeface="+mn-lt"/>
                <a:ea typeface="+mn-ea"/>
                <a:cs typeface="ＭＳ Ｐゴシック" pitchFamily="-106" charset="-128"/>
              </a:defRPr>
            </a:lvl1pPr>
            <a:lvl2pPr marL="2873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mn-ea"/>
              </a:defRPr>
            </a:lvl2pPr>
            <a:lvl3pPr marL="576263" indent="-288925"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3pPr>
            <a:lvl4pPr marL="914400" indent="-3381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4pPr>
            <a:lvl5pPr marL="1201738" indent="-287338" algn="l" rtl="0" eaLnBrk="1" fontAlgn="base" hangingPunct="1">
              <a:spcBef>
                <a:spcPts val="1000"/>
              </a:spcBef>
              <a:spcAft>
                <a:spcPct val="0"/>
              </a:spcAft>
              <a:buClr>
                <a:srgbClr val="005191"/>
              </a:buClr>
              <a:buFont typeface="Arial" panose="020B0604020202020204" pitchFamily="34" charset="0"/>
              <a:buChar char="•"/>
              <a:defRPr sz="2000" baseline="0">
                <a:solidFill>
                  <a:srgbClr val="00519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pPr>
              <a:spcBef>
                <a:spcPct val="0"/>
              </a:spcBef>
            </a:pPr>
            <a:r>
              <a:rPr lang="en-US">
                <a:latin typeface="Roboto"/>
                <a:ea typeface="Roboto"/>
                <a:cs typeface="+mn-lt"/>
              </a:rPr>
              <a:t>Convenient</a:t>
            </a:r>
            <a:endParaRPr lang="en-US">
              <a:latin typeface="Roboto"/>
              <a:ea typeface="+mn-lt"/>
              <a:cs typeface="+mn-lt"/>
            </a:endParaRPr>
          </a:p>
          <a:p>
            <a:pPr marL="800100" lvl="1" indent="-342900">
              <a:spcBef>
                <a:spcPct val="0"/>
              </a:spcBef>
              <a:buFont typeface="Arial,Sans-Serif"/>
              <a:buChar char="•"/>
            </a:pPr>
            <a:r>
              <a:rPr lang="en-US">
                <a:latin typeface="Roboto"/>
                <a:ea typeface="Roboto"/>
                <a:cs typeface="+mn-lt"/>
              </a:rPr>
              <a:t>Free federal and state returns</a:t>
            </a:r>
            <a:endParaRPr lang="en-US">
              <a:latin typeface="Roboto"/>
              <a:ea typeface="+mn-lt"/>
              <a:cs typeface="+mn-lt"/>
            </a:endParaRPr>
          </a:p>
          <a:p>
            <a:pPr marL="800100" lvl="1" indent="-342900">
              <a:spcBef>
                <a:spcPct val="0"/>
              </a:spcBef>
              <a:buFont typeface="Arial,Sans-Serif"/>
              <a:buChar char="•"/>
            </a:pPr>
            <a:r>
              <a:rPr lang="en-US">
                <a:latin typeface="Roboto"/>
                <a:ea typeface="Roboto"/>
                <a:cs typeface="+mn-lt"/>
              </a:rPr>
              <a:t>No geographic</a:t>
            </a:r>
            <a:r>
              <a:rPr lang="en-US">
                <a:latin typeface="Roboto"/>
                <a:ea typeface="Roboto"/>
                <a:cs typeface="Arial"/>
              </a:rPr>
              <a:t> or age limits</a:t>
            </a:r>
            <a:endParaRPr lang="en-US">
              <a:latin typeface="Roboto"/>
              <a:ea typeface="+mn-lt"/>
              <a:cs typeface="+mn-lt"/>
            </a:endParaRPr>
          </a:p>
          <a:p>
            <a:pPr marL="800100" lvl="1" indent="-342900">
              <a:spcBef>
                <a:spcPct val="0"/>
              </a:spcBef>
              <a:buFont typeface="Arial,Sans-Serif"/>
              <a:buChar char="•"/>
            </a:pPr>
            <a:r>
              <a:rPr lang="en-US">
                <a:latin typeface="Roboto"/>
                <a:ea typeface="Roboto"/>
                <a:cs typeface="Arial"/>
              </a:rPr>
              <a:t>“No wrong door” </a:t>
            </a:r>
            <a:r>
              <a:rPr lang="en-US">
                <a:latin typeface="Roboto"/>
                <a:ea typeface="Roboto"/>
                <a:cs typeface="+mn-lt"/>
              </a:rPr>
              <a:t>program </a:t>
            </a:r>
            <a:r>
              <a:rPr lang="en-US">
                <a:latin typeface="Roboto"/>
                <a:ea typeface="Roboto"/>
                <a:cs typeface="Arial"/>
              </a:rPr>
              <a:t>design ensures everyone accesses the </a:t>
            </a:r>
            <a:r>
              <a:rPr lang="en-US">
                <a:latin typeface="Roboto"/>
                <a:ea typeface="Roboto"/>
                <a:cs typeface="+mn-lt"/>
              </a:rPr>
              <a:t>free </a:t>
            </a:r>
            <a:r>
              <a:rPr lang="en-US">
                <a:latin typeface="Roboto"/>
                <a:ea typeface="Roboto"/>
                <a:cs typeface="Arial"/>
              </a:rPr>
              <a:t>filing </a:t>
            </a:r>
            <a:r>
              <a:rPr lang="en-US">
                <a:latin typeface="Roboto"/>
                <a:ea typeface="Roboto"/>
                <a:cs typeface="+mn-lt"/>
              </a:rPr>
              <a:t>option they need and are eligible to receive</a:t>
            </a:r>
            <a:endParaRPr lang="en-US">
              <a:latin typeface="Roboto"/>
              <a:ea typeface="+mn-lt"/>
              <a:cs typeface="+mn-lt"/>
            </a:endParaRPr>
          </a:p>
          <a:p>
            <a:pPr>
              <a:spcBef>
                <a:spcPct val="0"/>
              </a:spcBef>
            </a:pPr>
            <a:endParaRPr lang="en-US">
              <a:latin typeface="Roboto"/>
              <a:ea typeface="+mn-lt"/>
              <a:cs typeface="+mn-lt"/>
            </a:endParaRPr>
          </a:p>
          <a:p>
            <a:pPr>
              <a:spcBef>
                <a:spcPct val="0"/>
              </a:spcBef>
            </a:pPr>
            <a:r>
              <a:rPr lang="en-US">
                <a:latin typeface="Roboto"/>
                <a:ea typeface="Roboto"/>
                <a:cs typeface="Arial"/>
              </a:rPr>
              <a:t>Accessible</a:t>
            </a:r>
            <a:endParaRPr lang="en-US">
              <a:latin typeface="Roboto"/>
              <a:ea typeface="+mn-lt"/>
              <a:cs typeface="+mn-lt"/>
            </a:endParaRPr>
          </a:p>
          <a:p>
            <a:pPr marL="800100" lvl="1" indent="-342900">
              <a:spcBef>
                <a:spcPct val="0"/>
              </a:spcBef>
              <a:buFont typeface="Arial,Sans-Serif"/>
              <a:buChar char="•"/>
            </a:pPr>
            <a:r>
              <a:rPr lang="en-US">
                <a:latin typeface="Roboto"/>
                <a:ea typeface="Roboto"/>
                <a:cs typeface="+mn-lt"/>
              </a:rPr>
              <a:t>Mobile friendly</a:t>
            </a:r>
            <a:endParaRPr lang="en-US">
              <a:latin typeface="Roboto"/>
              <a:ea typeface="+mn-lt"/>
              <a:cs typeface="+mn-lt"/>
            </a:endParaRPr>
          </a:p>
          <a:p>
            <a:pPr marL="800100" lvl="1" indent="-342900">
              <a:spcBef>
                <a:spcPct val="0"/>
              </a:spcBef>
              <a:buFont typeface="Arial,Sans-Serif"/>
              <a:buChar char="•"/>
            </a:pPr>
            <a:r>
              <a:rPr lang="en-US">
                <a:latin typeface="Roboto"/>
                <a:ea typeface="Roboto"/>
                <a:cs typeface="Arial"/>
              </a:rPr>
              <a:t>Available in English and Spanish</a:t>
            </a:r>
            <a:endParaRPr lang="en-US">
              <a:latin typeface="Roboto"/>
              <a:ea typeface="+mn-lt"/>
              <a:cs typeface="+mn-lt"/>
            </a:endParaRPr>
          </a:p>
          <a:p>
            <a:pPr marL="800100" lvl="1" indent="-342900">
              <a:spcBef>
                <a:spcPct val="0"/>
              </a:spcBef>
              <a:buFont typeface="Arial,Sans-Serif"/>
              <a:buChar char="•"/>
            </a:pPr>
            <a:r>
              <a:rPr lang="en-US">
                <a:latin typeface="Roboto"/>
                <a:ea typeface="Roboto"/>
                <a:cs typeface="+mn-lt"/>
              </a:rPr>
              <a:t>Includes Schedule C for Small Business Owners, Contractors, Childcare + Gig Economy</a:t>
            </a:r>
          </a:p>
          <a:p>
            <a:pPr marL="800100" lvl="1" indent="-342900">
              <a:spcBef>
                <a:spcPct val="0"/>
              </a:spcBef>
              <a:buFont typeface="Arial,Sans-Serif"/>
              <a:buChar char="•"/>
            </a:pPr>
            <a:r>
              <a:rPr lang="en-US">
                <a:latin typeface="Roboto"/>
                <a:ea typeface="Roboto"/>
                <a:cs typeface="Arial"/>
              </a:rPr>
              <a:t>Operates all year (IRS e-filing January – October)</a:t>
            </a:r>
          </a:p>
          <a:p>
            <a:pPr marL="800100" lvl="1" indent="-342900">
              <a:spcBef>
                <a:spcPct val="0"/>
              </a:spcBef>
              <a:buFont typeface="Arial,Sans-Serif"/>
              <a:buChar char="•"/>
            </a:pPr>
            <a:endParaRPr lang="en-US">
              <a:latin typeface="Arial"/>
              <a:ea typeface="Roboto"/>
              <a:cs typeface="Arial"/>
            </a:endParaRPr>
          </a:p>
          <a:p>
            <a:pPr>
              <a:spcBef>
                <a:spcPct val="0"/>
              </a:spcBef>
            </a:pPr>
            <a:r>
              <a:rPr lang="en-US">
                <a:latin typeface="Roboto"/>
                <a:ea typeface="Roboto"/>
                <a:cs typeface="Arial"/>
              </a:rPr>
              <a:t>Supportive</a:t>
            </a:r>
            <a:endParaRPr lang="en-US">
              <a:latin typeface="Roboto"/>
              <a:ea typeface="+mn-lt"/>
              <a:cs typeface="+mn-lt"/>
            </a:endParaRPr>
          </a:p>
          <a:p>
            <a:pPr marL="800100" lvl="1" indent="-342900">
              <a:spcBef>
                <a:spcPct val="0"/>
              </a:spcBef>
              <a:buFont typeface="Arial,Sans-Serif"/>
              <a:buChar char="•"/>
            </a:pPr>
            <a:r>
              <a:rPr lang="en-US">
                <a:latin typeface="Roboto"/>
                <a:ea typeface="Roboto"/>
                <a:cs typeface="+mn-lt"/>
              </a:rPr>
              <a:t>MyFreeTaxes Helpline and email support systems are staffed by VITA-certified support specialists</a:t>
            </a:r>
            <a:endParaRPr lang="en-US">
              <a:latin typeface="Roboto"/>
              <a:ea typeface="+mn-lt"/>
              <a:cs typeface="+mn-lt"/>
            </a:endParaRPr>
          </a:p>
          <a:p>
            <a:pPr>
              <a:spcBef>
                <a:spcPts val="600"/>
              </a:spcBef>
              <a:spcAft>
                <a:spcPts val="600"/>
              </a:spcAft>
            </a:pPr>
            <a:endParaRPr lang="en-US">
              <a:latin typeface="Roboto"/>
              <a:ea typeface="ＭＳ Ｐゴシック"/>
              <a:cs typeface="+mn-lt"/>
            </a:endParaRPr>
          </a:p>
        </p:txBody>
      </p:sp>
    </p:spTree>
    <p:extLst>
      <p:ext uri="{BB962C8B-B14F-4D97-AF65-F5344CB8AC3E}">
        <p14:creationId xmlns:p14="http://schemas.microsoft.com/office/powerpoint/2010/main" val="31361466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 page&#10;&#10;Description automatically generated">
            <a:extLst>
              <a:ext uri="{FF2B5EF4-FFF2-40B4-BE49-F238E27FC236}">
                <a16:creationId xmlns:a16="http://schemas.microsoft.com/office/drawing/2014/main" id="{1FEF6235-9931-5628-A99E-DB974ED59C54}"/>
              </a:ext>
            </a:extLst>
          </p:cNvPr>
          <p:cNvPicPr>
            <a:picLocks noChangeAspect="1"/>
          </p:cNvPicPr>
          <p:nvPr/>
        </p:nvPicPr>
        <p:blipFill>
          <a:blip r:embed="rId3"/>
          <a:stretch>
            <a:fillRect/>
          </a:stretch>
        </p:blipFill>
        <p:spPr>
          <a:xfrm>
            <a:off x="251713" y="230036"/>
            <a:ext cx="11715557" cy="6627963"/>
          </a:xfrm>
          <a:prstGeom prst="rect">
            <a:avLst/>
          </a:prstGeom>
        </p:spPr>
      </p:pic>
      <p:sp>
        <p:nvSpPr>
          <p:cNvPr id="16386" name="Title 5"/>
          <p:cNvSpPr>
            <a:spLocks noGrp="1"/>
          </p:cNvSpPr>
          <p:nvPr>
            <p:ph type="title"/>
          </p:nvPr>
        </p:nvSpPr>
        <p:spPr>
          <a:xfrm>
            <a:off x="366185" y="130864"/>
            <a:ext cx="11272728" cy="567906"/>
          </a:xfrm>
        </p:spPr>
        <p:txBody>
          <a:bodyPr/>
          <a:lstStyle/>
          <a:p>
            <a:r>
              <a:rPr lang="en-US"/>
              <a:t>How MyFreeTaxes Works</a:t>
            </a:r>
          </a:p>
        </p:txBody>
      </p:sp>
      <p:sp>
        <p:nvSpPr>
          <p:cNvPr id="2" name="Slide Number Placeholder 1">
            <a:extLst>
              <a:ext uri="{FF2B5EF4-FFF2-40B4-BE49-F238E27FC236}">
                <a16:creationId xmlns:a16="http://schemas.microsoft.com/office/drawing/2014/main" id="{28C80A62-B735-4842-8382-82A8ED37422E}"/>
              </a:ext>
            </a:extLst>
          </p:cNvPr>
          <p:cNvSpPr>
            <a:spLocks noGrp="1"/>
          </p:cNvSpPr>
          <p:nvPr>
            <p:ph type="sldNum" sz="quarter" idx="11"/>
          </p:nvPr>
        </p:nvSpPr>
        <p:spPr/>
        <p:txBody>
          <a:bodyPr/>
          <a:lstStyle/>
          <a:p>
            <a:pPr>
              <a:defRPr/>
            </a:pPr>
            <a:fld id="{620E6A34-D18C-448D-9E59-F06A322BE9B9}" type="slidenum">
              <a:rPr lang="en-US" smtClean="0"/>
              <a:pPr>
                <a:defRPr/>
              </a:pPr>
              <a:t>7</a:t>
            </a:fld>
            <a:endParaRPr lang="en-US"/>
          </a:p>
        </p:txBody>
      </p:sp>
      <p:pic>
        <p:nvPicPr>
          <p:cNvPr id="8" name="Picture 3">
            <a:extLst>
              <a:ext uri="{FF2B5EF4-FFF2-40B4-BE49-F238E27FC236}">
                <a16:creationId xmlns:a16="http://schemas.microsoft.com/office/drawing/2014/main" id="{A678B36E-7A26-49CE-8714-120B8730D63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7312" y="5887492"/>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75747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91D8-5C13-DB81-C812-38CE923E67EF}"/>
              </a:ext>
            </a:extLst>
          </p:cNvPr>
          <p:cNvSpPr>
            <a:spLocks noGrp="1"/>
          </p:cNvSpPr>
          <p:nvPr>
            <p:ph type="title"/>
          </p:nvPr>
        </p:nvSpPr>
        <p:spPr/>
        <p:txBody>
          <a:bodyPr/>
          <a:lstStyle/>
          <a:p>
            <a:r>
              <a:rPr lang="en-US"/>
              <a:t>2024 Tax Season Timeline</a:t>
            </a:r>
          </a:p>
        </p:txBody>
      </p:sp>
      <p:sp>
        <p:nvSpPr>
          <p:cNvPr id="3" name="Content Placeholder 2">
            <a:extLst>
              <a:ext uri="{FF2B5EF4-FFF2-40B4-BE49-F238E27FC236}">
                <a16:creationId xmlns:a16="http://schemas.microsoft.com/office/drawing/2014/main" id="{1642138B-1145-8C43-E01E-4EB570641FBA}"/>
              </a:ext>
            </a:extLst>
          </p:cNvPr>
          <p:cNvSpPr>
            <a:spLocks noGrp="1"/>
          </p:cNvSpPr>
          <p:nvPr>
            <p:ph idx="1"/>
          </p:nvPr>
        </p:nvSpPr>
        <p:spPr>
          <a:xfrm>
            <a:off x="515730" y="1239685"/>
            <a:ext cx="11459633" cy="4384675"/>
          </a:xfrm>
        </p:spPr>
        <p:txBody>
          <a:bodyPr/>
          <a:lstStyle/>
          <a:p>
            <a:pPr marL="342900" indent="-342900">
              <a:buFont typeface="Arial"/>
              <a:buChar char="•"/>
            </a:pPr>
            <a:endParaRPr lang="en-US"/>
          </a:p>
          <a:p>
            <a:pPr marL="342900" indent="-342900">
              <a:buFont typeface="Arial"/>
              <a:buChar char="•"/>
            </a:pPr>
            <a:r>
              <a:rPr lang="en-US"/>
              <a:t>January 12th: IRS Free File opens  </a:t>
            </a:r>
          </a:p>
          <a:p>
            <a:pPr marL="342900" indent="-342900">
              <a:buFont typeface="Arial"/>
              <a:buChar char="•"/>
            </a:pPr>
            <a:r>
              <a:rPr lang="en-US"/>
              <a:t>January 26th: Earned Income Tax Credit Awareness Day</a:t>
            </a:r>
          </a:p>
          <a:p>
            <a:pPr marL="342900" indent="-342900">
              <a:buFont typeface="Arial"/>
              <a:buChar char="•"/>
            </a:pPr>
            <a:r>
              <a:rPr lang="en-US"/>
              <a:t>January 29th: IRS begins accepting and processing electronic returns </a:t>
            </a:r>
          </a:p>
          <a:p>
            <a:pPr marL="342900" indent="-342900">
              <a:buFont typeface="Arial"/>
              <a:buChar char="•"/>
            </a:pPr>
            <a:r>
              <a:rPr lang="en-US"/>
              <a:t>February 27th: EITC/CTC refunds issued</a:t>
            </a:r>
          </a:p>
          <a:p>
            <a:pPr marL="342900" indent="-342900">
              <a:buFont typeface="Arial"/>
              <a:buChar char="•"/>
            </a:pPr>
            <a:r>
              <a:rPr lang="en-US">
                <a:cs typeface="Calibri"/>
              </a:rPr>
              <a:t>April 15th: Federal tax return deadline </a:t>
            </a:r>
          </a:p>
          <a:p>
            <a:pPr marL="342900" indent="-342900">
              <a:buFont typeface="Arial"/>
              <a:buChar char="•"/>
            </a:pPr>
            <a:r>
              <a:rPr lang="en-US">
                <a:cs typeface="Calibri"/>
              </a:rPr>
              <a:t>October 15th: Due date for extension filers </a:t>
            </a:r>
          </a:p>
        </p:txBody>
      </p:sp>
      <p:sp>
        <p:nvSpPr>
          <p:cNvPr id="4" name="Footer Placeholder 3">
            <a:extLst>
              <a:ext uri="{FF2B5EF4-FFF2-40B4-BE49-F238E27FC236}">
                <a16:creationId xmlns:a16="http://schemas.microsoft.com/office/drawing/2014/main" id="{3FFD00AF-5A5B-DC5B-F5B1-90B060524932}"/>
              </a:ext>
            </a:extLst>
          </p:cNvPr>
          <p:cNvSpPr>
            <a:spLocks noGrp="1"/>
          </p:cNvSpPr>
          <p:nvPr>
            <p:ph type="ftr" sz="quarter" idx="10"/>
          </p:nvPr>
        </p:nvSpPr>
        <p:spPr/>
        <p:txBody>
          <a:bodyPr/>
          <a:lstStyle/>
          <a:p>
            <a:pPr>
              <a:defRPr/>
            </a:pPr>
            <a:fld id="{2A7DA33C-7952-41FD-BE20-050733A75A2D}" type="datetime4">
              <a:rPr lang="en-US" smtClean="0"/>
              <a:pPr>
                <a:defRPr/>
              </a:pPr>
              <a:t>January 12, 2024</a:t>
            </a:fld>
            <a:endParaRPr lang="en-US"/>
          </a:p>
        </p:txBody>
      </p:sp>
      <p:sp>
        <p:nvSpPr>
          <p:cNvPr id="5" name="Slide Number Placeholder 4">
            <a:extLst>
              <a:ext uri="{FF2B5EF4-FFF2-40B4-BE49-F238E27FC236}">
                <a16:creationId xmlns:a16="http://schemas.microsoft.com/office/drawing/2014/main" id="{2F86561B-F493-9D21-A709-28EA681285E7}"/>
              </a:ext>
            </a:extLst>
          </p:cNvPr>
          <p:cNvSpPr>
            <a:spLocks noGrp="1"/>
          </p:cNvSpPr>
          <p:nvPr>
            <p:ph type="sldNum" sz="quarter" idx="11"/>
          </p:nvPr>
        </p:nvSpPr>
        <p:spPr/>
        <p:txBody>
          <a:bodyPr/>
          <a:lstStyle/>
          <a:p>
            <a:pPr>
              <a:defRPr/>
            </a:pPr>
            <a:fld id="{620E6A34-D18C-448D-9E59-F06A322BE9B9}" type="slidenum">
              <a:rPr lang="en-US"/>
              <a:pPr>
                <a:defRPr/>
              </a:pPr>
              <a:t>8</a:t>
            </a:fld>
            <a:endParaRPr lang="en-US"/>
          </a:p>
        </p:txBody>
      </p:sp>
    </p:spTree>
    <p:extLst>
      <p:ext uri="{BB962C8B-B14F-4D97-AF65-F5344CB8AC3E}">
        <p14:creationId xmlns:p14="http://schemas.microsoft.com/office/powerpoint/2010/main" val="267938879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E337-6CA1-408E-A2D8-A469C4F5D10E}"/>
              </a:ext>
            </a:extLst>
          </p:cNvPr>
          <p:cNvSpPr>
            <a:spLocks noGrp="1"/>
          </p:cNvSpPr>
          <p:nvPr>
            <p:ph type="ctrTitle"/>
          </p:nvPr>
        </p:nvSpPr>
        <p:spPr/>
        <p:txBody>
          <a:bodyPr/>
          <a:lstStyle/>
          <a:p>
            <a:r>
              <a:rPr lang="en-US">
                <a:ea typeface="+mj-lt"/>
                <a:cs typeface="+mj-lt"/>
              </a:rPr>
              <a:t>MyFreeTaxes 2023 Results </a:t>
            </a:r>
            <a:endParaRPr lang="en-US"/>
          </a:p>
        </p:txBody>
      </p:sp>
      <p:pic>
        <p:nvPicPr>
          <p:cNvPr id="5" name="Picture 3">
            <a:extLst>
              <a:ext uri="{FF2B5EF4-FFF2-40B4-BE49-F238E27FC236}">
                <a16:creationId xmlns:a16="http://schemas.microsoft.com/office/drawing/2014/main" id="{A81D04D5-EC35-48BC-AEBA-1766DA51E58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781180"/>
            <a:ext cx="1456944" cy="97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60132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 - &amp;quot;United Way&amp;#x0D;&amp;#x0A;PowerPoint Presentation Template&amp;quot;&quot;/&gt;&lt;property id=&quot;20307&quot; value=&quot;325&quot;/&gt;&lt;/object&gt;&lt;object type=&quot;3&quot; unique_id=&quot;10005&quot;&gt;&lt;property id=&quot;20148&quot; value=&quot;5&quot;/&gt;&lt;property id=&quot;20300&quot; value=&quot;Slide 3 - &amp;quot;United Way&amp;#x0D;&amp;#x0A;PowerPoint Presentation Template&amp;quot;&quot;/&gt;&lt;property id=&quot;20307&quot; value=&quot;326&quot;/&gt;&lt;/object&gt;&lt;object type=&quot;3&quot; unique_id=&quot;10006&quot;&gt;&lt;property id=&quot;20148&quot; value=&quot;5&quot;/&gt;&lt;property id=&quot;20300&quot; value=&quot;Slide 4 - &amp;quot;United Way&amp;#x0D;&amp;#x0A;PowerPoint Presentation Template&amp;quot;&quot;/&gt;&lt;property id=&quot;20307&quot; value=&quot;328&quot;/&gt;&lt;/object&gt;&lt;object type=&quot;3&quot; unique_id=&quot;10007&quot;&gt;&lt;property id=&quot;20148&quot; value=&quot;5&quot;/&gt;&lt;property id=&quot;20300&quot; value=&quot;Slide 1 - &amp;quot;United Way PowerPoint Presentation Template&amp;quot;&quot;/&gt;&lt;property id=&quot;20307&quot; value=&quot;331&quot;/&gt;&lt;/object&gt;&lt;object type=&quot;3&quot; unique_id=&quot;10008&quot;&gt;&lt;property id=&quot;20148&quot; value=&quot;5&quot;/&gt;&lt;property id=&quot;20300&quot; value=&quot;Slide 5 - &amp;quot;United Way&amp;#x0D;&amp;#x0A;PowerPoint Presentation Template&amp;#x0D;&amp;#x0A;&amp;quot;&quot;/&gt;&lt;property id=&quot;20307&quot; value=&quot;332&quot;/&gt;&lt;/object&gt;&lt;object type=&quot;3&quot; unique_id=&quot;10009&quot;&gt;&lt;property id=&quot;20148&quot; value=&quot;5&quot;/&gt;&lt;property id=&quot;20300&quot; value=&quot;Slide 6 - &amp;quot;Agenda&amp;quot;&quot;/&gt;&lt;property id=&quot;20307&quot; value=&quot;314&quot;/&gt;&lt;/object&gt;&lt;object type=&quot;3&quot; unique_id=&quot;10010&quot;&gt;&lt;property id=&quot;20148&quot; value=&quot;5&quot;/&gt;&lt;property id=&quot;20300&quot; value=&quot;Slide 7 - &amp;quot;General content slides&amp;quot;&quot;/&gt;&lt;property id=&quot;20307&quot; value=&quot;316&quot;/&gt;&lt;/object&gt;&lt;object type=&quot;3&quot; unique_id=&quot;10012&quot;&gt;&lt;property id=&quot;20148&quot; value=&quot;5&quot;/&gt;&lt;property id=&quot;20300&quot; value=&quot;Slide 8 - &amp;quot;Statements and quotes&amp;quot;&quot;/&gt;&lt;property id=&quot;20307&quot; value=&quot;333&quot;/&gt;&lt;/object&gt;&lt;object type=&quot;3&quot; unique_id=&quot;10013&quot;&gt;&lt;property id=&quot;20148&quot; value=&quot;5&quot;/&gt;&lt;property id=&quot;20300&quot; value=&quot;Slide 9 - &amp;quot;Statements and quotes&amp;quot;&quot;/&gt;&lt;property id=&quot;20307&quot; value=&quot;334&quot;/&gt;&lt;/object&gt;&lt;object type=&quot;3&quot; unique_id=&quot;10015&quot;&gt;&lt;property id=&quot;20148&quot; value=&quot;5&quot;/&gt;&lt;property id=&quot;20300&quot; value=&quot;Slide 10 - &amp;quot;Columns&amp;quot;&quot;/&gt;&lt;property id=&quot;20307&quot; value=&quot;319&quot;/&gt;&lt;/object&gt;&lt;object type=&quot;3&quot; unique_id=&quot;10016&quot;&gt;&lt;property id=&quot;20148&quot; value=&quot;5&quot;/&gt;&lt;property id=&quot;20300&quot; value=&quot;Slide 11 - &amp;quot;Columns&amp;quot;&quot;/&gt;&lt;property id=&quot;20307&quot; value=&quot;337&quot;/&gt;&lt;/object&gt;&lt;object type=&quot;3&quot; unique_id=&quot;10018&quot;&gt;&lt;property id=&quot;20148&quot; value=&quot;5&quot;/&gt;&lt;property id=&quot;20300&quot; value=&quot;Slide 12 - &amp;quot;Tables, charts and graphics&amp;quot;&quot;/&gt;&lt;property id=&quot;20307&quot; value=&quot;312&quot;/&gt;&lt;/object&gt;&lt;object type=&quot;3&quot; unique_id=&quot;10019&quot;&gt;&lt;property id=&quot;20148&quot; value=&quot;5&quot;/&gt;&lt;property id=&quot;20300&quot; value=&quot;Slide 13 - &amp;quot;Table example&amp;quot;&quot;/&gt;&lt;property id=&quot;20307&quot; value=&quot;322&quot;/&gt;&lt;/object&gt;&lt;object type=&quot;3&quot; unique_id=&quot;10020&quot;&gt;&lt;property id=&quot;20148&quot; value=&quot;5&quot;/&gt;&lt;property id=&quot;20300&quot; value=&quot;Slide 14 - &amp;quot;Chart example – this example shows a heading over two lines&amp;quot;&quot;/&gt;&lt;property id=&quot;20307&quot; value=&quot;324&quot;/&gt;&lt;/object&gt;&lt;object type=&quot;3&quot; unique_id=&quot;10021&quot;&gt;&lt;property id=&quot;20148&quot; value=&quot;5&quot;/&gt;&lt;property id=&quot;20300&quot; value=&quot;Slide 15 - &amp;quot;Graphic example&amp;quot;&quot;/&gt;&lt;property id=&quot;20307&quot; value=&quot;323&quot;/&gt;&lt;/object&gt;&lt;object type=&quot;3&quot; unique_id=&quot;10022&quot;&gt;&lt;property id=&quot;20148&quot; value=&quot;5&quot;/&gt;&lt;property id=&quot;20300&quot; value=&quot;Slide 16 - &amp;quot;Thank you&amp;quot;&quot;/&gt;&lt;property id=&quot;20307&quot; value=&quot;306&quot;/&gt;&lt;/object&gt;&lt;/object&gt;&lt;/object&gt;&lt;/database&gt;"/>
  <p:tag name="SECTOMILLISECCONVERTED" val="1"/>
</p:tagLst>
</file>

<file path=ppt/theme/theme1.xml><?xml version="1.0" encoding="utf-8"?>
<a:theme xmlns:a="http://schemas.openxmlformats.org/drawingml/2006/main" name="UW PPT Template 013012Rev">
  <a:themeElements>
    <a:clrScheme name="UnitedWay_Colorsv1">
      <a:dk1>
        <a:srgbClr val="10167F"/>
      </a:dk1>
      <a:lt1>
        <a:srgbClr val="FFFFFF"/>
      </a:lt1>
      <a:dk2>
        <a:srgbClr val="000000"/>
      </a:dk2>
      <a:lt2>
        <a:srgbClr val="E6D7AA"/>
      </a:lt2>
      <a:accent1>
        <a:srgbClr val="10167F"/>
      </a:accent1>
      <a:accent2>
        <a:srgbClr val="7C81B8"/>
      </a:accent2>
      <a:accent3>
        <a:srgbClr val="FF9600"/>
      </a:accent3>
      <a:accent4>
        <a:srgbClr val="F51E14"/>
      </a:accent4>
      <a:accent5>
        <a:srgbClr val="B4141E"/>
      </a:accent5>
      <a:accent6>
        <a:srgbClr val="00005A"/>
      </a:accent6>
      <a:hlink>
        <a:srgbClr val="10167F"/>
      </a:hlink>
      <a:folHlink>
        <a:srgbClr val="969696"/>
      </a:folHlink>
    </a:clrScheme>
    <a:fontScheme name="UnitedWay_Fontsv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nitedWay_PPT_Template-Final" id="{090298D3-9886-4B83-BAD8-909F8EE6548D}" vid="{53AD813C-D436-42EA-91B5-3633CE99418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ce119da-dc9e-42a3-8d99-3c4fd90fa8b9">
      <UserInfo>
        <DisplayName>Burgos.Ynaira</DisplayName>
        <AccountId>71</AccountId>
        <AccountType/>
      </UserInfo>
    </SharedWithUsers>
    <MediaLengthInSeconds xmlns="e19f5c7a-b204-43f1-9824-9f488f7668b9" xsi:nil="true"/>
    <lcf76f155ced4ddcb4097134ff3c332f xmlns="e19f5c7a-b204-43f1-9824-9f488f7668b9">
      <Terms xmlns="http://schemas.microsoft.com/office/infopath/2007/PartnerControls"/>
    </lcf76f155ced4ddcb4097134ff3c332f>
    <TaxCatchAll xmlns="1ce119da-dc9e-42a3-8d99-3c4fd90fa8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A0C36DFA0E284BA1AA76E657580270" ma:contentTypeVersion="17" ma:contentTypeDescription="Create a new document." ma:contentTypeScope="" ma:versionID="efd0ff3cee182892c7c39be6981b69ab">
  <xsd:schema xmlns:xsd="http://www.w3.org/2001/XMLSchema" xmlns:xs="http://www.w3.org/2001/XMLSchema" xmlns:p="http://schemas.microsoft.com/office/2006/metadata/properties" xmlns:ns2="e19f5c7a-b204-43f1-9824-9f488f7668b9" xmlns:ns3="1ce119da-dc9e-42a3-8d99-3c4fd90fa8b9" targetNamespace="http://schemas.microsoft.com/office/2006/metadata/properties" ma:root="true" ma:fieldsID="3c9319a6c9f27e6002f2a522cea4515e" ns2:_="" ns3:_="">
    <xsd:import namespace="e19f5c7a-b204-43f1-9824-9f488f7668b9"/>
    <xsd:import namespace="1ce119da-dc9e-42a3-8d99-3c4fd90fa8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f5c7a-b204-43f1-9824-9f488f766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349c0a-e038-404e-b85f-773afb8dc18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e119da-dc9e-42a3-8d99-3c4fd90fa8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5310c55-71aa-4ddd-8449-e36a96144174}" ma:internalName="TaxCatchAll" ma:showField="CatchAllData" ma:web="1ce119da-dc9e-42a3-8d99-3c4fd90fa8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28BAE-0C2D-4A47-8F58-BAC43DC5FAD9}">
  <ds:schemaRefs>
    <ds:schemaRef ds:uri="http://purl.org/dc/elements/1.1/"/>
    <ds:schemaRef ds:uri="http://schemas.microsoft.com/office/2006/metadata/properties"/>
    <ds:schemaRef ds:uri="http://www.w3.org/XML/1998/namespace"/>
    <ds:schemaRef ds:uri="http://schemas.microsoft.com/office/infopath/2007/PartnerControls"/>
    <ds:schemaRef ds:uri="1ce119da-dc9e-42a3-8d99-3c4fd90fa8b9"/>
    <ds:schemaRef ds:uri="e19f5c7a-b204-43f1-9824-9f488f7668b9"/>
    <ds:schemaRef ds:uri="http://schemas.microsoft.com/office/2006/documentManagement/types"/>
    <ds:schemaRef ds:uri="http://purl.org/dc/dcmitype/"/>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40EE37FA-F383-4A30-BC4F-6EFB907E2452}">
  <ds:schemaRefs>
    <ds:schemaRef ds:uri="1ce119da-dc9e-42a3-8d99-3c4fd90fa8b9"/>
    <ds:schemaRef ds:uri="e19f5c7a-b204-43f1-9824-9f488f7668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AE6893-9867-4A03-8FE6-7D350C3D54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UWW Brand_PPT_Template-Final</Template>
  <TotalTime>1</TotalTime>
  <Words>1294</Words>
  <Application>Microsoft Office PowerPoint</Application>
  <PresentationFormat>Widescreen</PresentationFormat>
  <Paragraphs>190</Paragraphs>
  <Slides>25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Arial</vt:lpstr>
      <vt:lpstr>Arial,Sans-Serif</vt:lpstr>
      <vt:lpstr>Calibri</vt:lpstr>
      <vt:lpstr>Courier New</vt:lpstr>
      <vt:lpstr>Roboto</vt:lpstr>
      <vt:lpstr>Times New Roman</vt:lpstr>
      <vt:lpstr>Wingdings</vt:lpstr>
      <vt:lpstr>UW PPT Template 013012Rev</vt:lpstr>
      <vt:lpstr>MyFreeTaxes 2024 Pre-Season Webinar</vt:lpstr>
      <vt:lpstr>Today’s Speakers  </vt:lpstr>
      <vt:lpstr>Agenda</vt:lpstr>
      <vt:lpstr>Intro to MyFreeTaxes: Program &amp; Key Features</vt:lpstr>
      <vt:lpstr>What is MyFreeTaxes?</vt:lpstr>
      <vt:lpstr>MyFreeTaxes User Benefits</vt:lpstr>
      <vt:lpstr>How MyFreeTaxes Works</vt:lpstr>
      <vt:lpstr>2024 Tax Season Timeline</vt:lpstr>
      <vt:lpstr>MyFreeTaxes 2023 Results </vt:lpstr>
      <vt:lpstr>2023 Filer Support Results</vt:lpstr>
      <vt:lpstr>MyFreeTaxes 2024 Improvements</vt:lpstr>
      <vt:lpstr>2024 Improvements</vt:lpstr>
      <vt:lpstr>2024 Improvements: Updated Outreach Materials </vt:lpstr>
      <vt:lpstr>2024 Improvements: Expansion of Filer Guides</vt:lpstr>
      <vt:lpstr>2024 Improvements: New Financial Resources for Filers </vt:lpstr>
      <vt:lpstr>MyFreeTaxes VITA Volunteers</vt:lpstr>
      <vt:lpstr>MyFreeTaxes VITA Volunteers</vt:lpstr>
      <vt:lpstr>MyFreeTaxes VITA Volunteers</vt:lpstr>
      <vt:lpstr>MyFreeTaxes Disaster Resilience Guide</vt:lpstr>
      <vt:lpstr>MyFreeTaxes: Leveraging Tax Time to Recover After a Natural Disaster</vt:lpstr>
      <vt:lpstr>MyFreeTaxes Partner Resources </vt:lpstr>
      <vt:lpstr>MFT Partner Resources</vt:lpstr>
      <vt:lpstr>Upcoming Calls and Webinars</vt:lpstr>
      <vt:lpstr>Q&amp;A</vt:lpstr>
      <vt:lpstr>Thank you</vt:lpstr>
    </vt:vector>
  </TitlesOfParts>
  <Company>United Way 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Way  PowerPoint Presentation Template</dc:title>
  <dc:creator>Purdo.Brooke</dc:creator>
  <cp:lastModifiedBy>Scherler.Laura</cp:lastModifiedBy>
  <cp:revision>13</cp:revision>
  <cp:lastPrinted>2020-02-18T18:14:47Z</cp:lastPrinted>
  <dcterms:created xsi:type="dcterms:W3CDTF">2017-10-04T16:34:23Z</dcterms:created>
  <dcterms:modified xsi:type="dcterms:W3CDTF">2024-01-12T17:53:07Z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295800.000000000</vt:lpwstr>
  </property>
  <property fmtid="{D5CDD505-2E9C-101B-9397-08002B2CF9AE}" pid="3" name="ContentTypeId">
    <vt:lpwstr>0x010100BFA0C36DFA0E284BA1AA76E657580270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