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74" r:id="rId2"/>
    <p:sldId id="300" r:id="rId3"/>
    <p:sldId id="296" r:id="rId4"/>
    <p:sldId id="303" r:id="rId5"/>
    <p:sldId id="304" r:id="rId6"/>
    <p:sldId id="305" r:id="rId7"/>
    <p:sldId id="308" r:id="rId8"/>
    <p:sldId id="309" r:id="rId9"/>
    <p:sldId id="302" r:id="rId10"/>
    <p:sldId id="307" r:id="rId11"/>
    <p:sldId id="306" r:id="rId1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7888D-F824-441C-A8B3-DD2819443A65}" v="21" dt="2024-12-04T17:33:11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Lewis" userId="a9d014b61247f62c" providerId="LiveId" clId="{8BF2F440-4415-48FE-88A7-3DF63D58ECDC}"/>
    <pc:docChg chg="custSel addSld delSld modSld sldOrd">
      <pc:chgData name="Martha Lewis" userId="a9d014b61247f62c" providerId="LiveId" clId="{8BF2F440-4415-48FE-88A7-3DF63D58ECDC}" dt="2023-12-06T19:38:38.366" v="1094"/>
      <pc:docMkLst>
        <pc:docMk/>
      </pc:docMkLst>
      <pc:sldChg chg="modSp mod">
        <pc:chgData name="Martha Lewis" userId="a9d014b61247f62c" providerId="LiveId" clId="{8BF2F440-4415-48FE-88A7-3DF63D58ECDC}" dt="2023-12-06T15:08:05.852" v="9" actId="1076"/>
        <pc:sldMkLst>
          <pc:docMk/>
          <pc:sldMk cId="988807391" sldId="274"/>
        </pc:sldMkLst>
        <pc:spChg chg="mod">
          <ac:chgData name="Martha Lewis" userId="a9d014b61247f62c" providerId="LiveId" clId="{8BF2F440-4415-48FE-88A7-3DF63D58ECDC}" dt="2023-12-06T15:08:05.852" v="9" actId="1076"/>
          <ac:spMkLst>
            <pc:docMk/>
            <pc:sldMk cId="988807391" sldId="274"/>
            <ac:spMk id="3" creationId="{0D64DA74-88CA-40E8-AF9F-CA80EC3504B0}"/>
          </ac:spMkLst>
        </pc:spChg>
      </pc:sldChg>
      <pc:sldChg chg="del">
        <pc:chgData name="Martha Lewis" userId="a9d014b61247f62c" providerId="LiveId" clId="{8BF2F440-4415-48FE-88A7-3DF63D58ECDC}" dt="2023-12-06T15:21:38.066" v="1040" actId="47"/>
        <pc:sldMkLst>
          <pc:docMk/>
          <pc:sldMk cId="3930466403" sldId="275"/>
        </pc:sldMkLst>
      </pc:sldChg>
      <pc:sldChg chg="del">
        <pc:chgData name="Martha Lewis" userId="a9d014b61247f62c" providerId="LiveId" clId="{8BF2F440-4415-48FE-88A7-3DF63D58ECDC}" dt="2023-12-06T15:21:45.496" v="1041" actId="47"/>
        <pc:sldMkLst>
          <pc:docMk/>
          <pc:sldMk cId="1498997004" sldId="276"/>
        </pc:sldMkLst>
      </pc:sldChg>
      <pc:sldChg chg="ord">
        <pc:chgData name="Martha Lewis" userId="a9d014b61247f62c" providerId="LiveId" clId="{8BF2F440-4415-48FE-88A7-3DF63D58ECDC}" dt="2023-12-06T15:22:04.554" v="1043"/>
        <pc:sldMkLst>
          <pc:docMk/>
          <pc:sldMk cId="815543105" sldId="277"/>
        </pc:sldMkLst>
      </pc:sldChg>
      <pc:sldChg chg="del">
        <pc:chgData name="Martha Lewis" userId="a9d014b61247f62c" providerId="LiveId" clId="{8BF2F440-4415-48FE-88A7-3DF63D58ECDC}" dt="2023-12-06T15:22:19.845" v="1044" actId="47"/>
        <pc:sldMkLst>
          <pc:docMk/>
          <pc:sldMk cId="1163824188" sldId="278"/>
        </pc:sldMkLst>
      </pc:sldChg>
      <pc:sldChg chg="del">
        <pc:chgData name="Martha Lewis" userId="a9d014b61247f62c" providerId="LiveId" clId="{8BF2F440-4415-48FE-88A7-3DF63D58ECDC}" dt="2023-12-06T15:22:22.203" v="1045" actId="47"/>
        <pc:sldMkLst>
          <pc:docMk/>
          <pc:sldMk cId="3873781696" sldId="280"/>
        </pc:sldMkLst>
      </pc:sldChg>
      <pc:sldChg chg="del">
        <pc:chgData name="Martha Lewis" userId="a9d014b61247f62c" providerId="LiveId" clId="{8BF2F440-4415-48FE-88A7-3DF63D58ECDC}" dt="2023-12-06T15:22:32.466" v="1047" actId="47"/>
        <pc:sldMkLst>
          <pc:docMk/>
          <pc:sldMk cId="4275033032" sldId="283"/>
        </pc:sldMkLst>
      </pc:sldChg>
      <pc:sldChg chg="del">
        <pc:chgData name="Martha Lewis" userId="a9d014b61247f62c" providerId="LiveId" clId="{8BF2F440-4415-48FE-88A7-3DF63D58ECDC}" dt="2023-12-06T15:22:33.814" v="1048" actId="47"/>
        <pc:sldMkLst>
          <pc:docMk/>
          <pc:sldMk cId="2776273880" sldId="284"/>
        </pc:sldMkLst>
      </pc:sldChg>
      <pc:sldChg chg="del">
        <pc:chgData name="Martha Lewis" userId="a9d014b61247f62c" providerId="LiveId" clId="{8BF2F440-4415-48FE-88A7-3DF63D58ECDC}" dt="2023-12-06T15:22:39.610" v="1049" actId="47"/>
        <pc:sldMkLst>
          <pc:docMk/>
          <pc:sldMk cId="2931762658" sldId="287"/>
        </pc:sldMkLst>
      </pc:sldChg>
      <pc:sldChg chg="del">
        <pc:chgData name="Martha Lewis" userId="a9d014b61247f62c" providerId="LiveId" clId="{8BF2F440-4415-48FE-88A7-3DF63D58ECDC}" dt="2023-12-06T15:22:42.156" v="1050" actId="47"/>
        <pc:sldMkLst>
          <pc:docMk/>
          <pc:sldMk cId="4120336942" sldId="288"/>
        </pc:sldMkLst>
      </pc:sldChg>
      <pc:sldChg chg="del">
        <pc:chgData name="Martha Lewis" userId="a9d014b61247f62c" providerId="LiveId" clId="{8BF2F440-4415-48FE-88A7-3DF63D58ECDC}" dt="2023-12-06T15:22:43.641" v="1051" actId="47"/>
        <pc:sldMkLst>
          <pc:docMk/>
          <pc:sldMk cId="1347139173" sldId="289"/>
        </pc:sldMkLst>
      </pc:sldChg>
      <pc:sldChg chg="modSp mod">
        <pc:chgData name="Martha Lewis" userId="a9d014b61247f62c" providerId="LiveId" clId="{8BF2F440-4415-48FE-88A7-3DF63D58ECDC}" dt="2023-12-06T15:13:07.303" v="180" actId="1076"/>
        <pc:sldMkLst>
          <pc:docMk/>
          <pc:sldMk cId="878900173" sldId="296"/>
        </pc:sldMkLst>
        <pc:spChg chg="mod">
          <ac:chgData name="Martha Lewis" userId="a9d014b61247f62c" providerId="LiveId" clId="{8BF2F440-4415-48FE-88A7-3DF63D58ECDC}" dt="2023-12-06T15:13:05.516" v="179" actId="1076"/>
          <ac:spMkLst>
            <pc:docMk/>
            <pc:sldMk cId="878900173" sldId="296"/>
            <ac:spMk id="3" creationId="{9C33061B-66F7-C398-B708-70A63133394C}"/>
          </ac:spMkLst>
        </pc:spChg>
        <pc:picChg chg="mod">
          <ac:chgData name="Martha Lewis" userId="a9d014b61247f62c" providerId="LiveId" clId="{8BF2F440-4415-48FE-88A7-3DF63D58ECDC}" dt="2023-12-06T15:13:07.303" v="180" actId="1076"/>
          <ac:picMkLst>
            <pc:docMk/>
            <pc:sldMk cId="878900173" sldId="296"/>
            <ac:picMk id="1028" creationId="{3AD96A95-E52C-4CCE-CDAC-7E2ED0F919D7}"/>
          </ac:picMkLst>
        </pc:picChg>
      </pc:sldChg>
      <pc:sldChg chg="del">
        <pc:chgData name="Martha Lewis" userId="a9d014b61247f62c" providerId="LiveId" clId="{8BF2F440-4415-48FE-88A7-3DF63D58ECDC}" dt="2023-12-06T15:22:46.743" v="1052" actId="47"/>
        <pc:sldMkLst>
          <pc:docMk/>
          <pc:sldMk cId="2202593577" sldId="298"/>
        </pc:sldMkLst>
      </pc:sldChg>
      <pc:sldChg chg="addSp modSp mod">
        <pc:chgData name="Martha Lewis" userId="a9d014b61247f62c" providerId="LiveId" clId="{8BF2F440-4415-48FE-88A7-3DF63D58ECDC}" dt="2023-12-06T19:35:18.379" v="1089" actId="1076"/>
        <pc:sldMkLst>
          <pc:docMk/>
          <pc:sldMk cId="755481633" sldId="300"/>
        </pc:sldMkLst>
        <pc:spChg chg="mod">
          <ac:chgData name="Martha Lewis" userId="a9d014b61247f62c" providerId="LiveId" clId="{8BF2F440-4415-48FE-88A7-3DF63D58ECDC}" dt="2023-12-06T15:09:51.971" v="74" actId="1076"/>
          <ac:spMkLst>
            <pc:docMk/>
            <pc:sldMk cId="755481633" sldId="300"/>
            <ac:spMk id="4" creationId="{12E91728-2922-B13A-558F-4AE1B4A57306}"/>
          </ac:spMkLst>
        </pc:spChg>
        <pc:spChg chg="add mod">
          <ac:chgData name="Martha Lewis" userId="a9d014b61247f62c" providerId="LiveId" clId="{8BF2F440-4415-48FE-88A7-3DF63D58ECDC}" dt="2023-12-06T19:35:18.379" v="1089" actId="1076"/>
          <ac:spMkLst>
            <pc:docMk/>
            <pc:sldMk cId="755481633" sldId="300"/>
            <ac:spMk id="5" creationId="{71518C20-03AC-B319-9711-A884D55CB926}"/>
          </ac:spMkLst>
        </pc:spChg>
      </pc:sldChg>
      <pc:sldChg chg="ord">
        <pc:chgData name="Martha Lewis" userId="a9d014b61247f62c" providerId="LiveId" clId="{8BF2F440-4415-48FE-88A7-3DF63D58ECDC}" dt="2023-12-06T19:38:38.366" v="1094"/>
        <pc:sldMkLst>
          <pc:docMk/>
          <pc:sldMk cId="2964294063" sldId="301"/>
        </pc:sldMkLst>
      </pc:sldChg>
      <pc:sldChg chg="modSp mod ord">
        <pc:chgData name="Martha Lewis" userId="a9d014b61247f62c" providerId="LiveId" clId="{8BF2F440-4415-48FE-88A7-3DF63D58ECDC}" dt="2023-12-06T15:25:03.925" v="1059" actId="403"/>
        <pc:sldMkLst>
          <pc:docMk/>
          <pc:sldMk cId="1985581354" sldId="302"/>
        </pc:sldMkLst>
        <pc:spChg chg="mod">
          <ac:chgData name="Martha Lewis" userId="a9d014b61247f62c" providerId="LiveId" clId="{8BF2F440-4415-48FE-88A7-3DF63D58ECDC}" dt="2023-12-06T15:25:03.925" v="1059" actId="403"/>
          <ac:spMkLst>
            <pc:docMk/>
            <pc:sldMk cId="1985581354" sldId="302"/>
            <ac:spMk id="3" creationId="{671F50AE-01C8-2D4A-2513-A58758943DF4}"/>
          </ac:spMkLst>
        </pc:spChg>
      </pc:sldChg>
      <pc:sldChg chg="del">
        <pc:chgData name="Martha Lewis" userId="a9d014b61247f62c" providerId="LiveId" clId="{8BF2F440-4415-48FE-88A7-3DF63D58ECDC}" dt="2023-12-06T15:22:30.827" v="1046" actId="47"/>
        <pc:sldMkLst>
          <pc:docMk/>
          <pc:sldMk cId="3709408294" sldId="303"/>
        </pc:sldMkLst>
      </pc:sldChg>
      <pc:sldChg chg="modSp add mod modClrScheme chgLayout">
        <pc:chgData name="Martha Lewis" userId="a9d014b61247f62c" providerId="LiveId" clId="{8BF2F440-4415-48FE-88A7-3DF63D58ECDC}" dt="2023-12-06T19:37:55.092" v="1092" actId="700"/>
        <pc:sldMkLst>
          <pc:docMk/>
          <pc:sldMk cId="4048607276" sldId="304"/>
        </pc:sldMkLst>
        <pc:spChg chg="mod">
          <ac:chgData name="Martha Lewis" userId="a9d014b61247f62c" providerId="LiveId" clId="{8BF2F440-4415-48FE-88A7-3DF63D58ECDC}" dt="2023-12-06T15:15:24.831" v="218" actId="20577"/>
          <ac:spMkLst>
            <pc:docMk/>
            <pc:sldMk cId="4048607276" sldId="304"/>
            <ac:spMk id="4" creationId="{BAEC86BA-82E9-2A81-09AE-B12585C7C1FC}"/>
          </ac:spMkLst>
        </pc:spChg>
        <pc:spChg chg="mod">
          <ac:chgData name="Martha Lewis" userId="a9d014b61247f62c" providerId="LiveId" clId="{8BF2F440-4415-48FE-88A7-3DF63D58ECDC}" dt="2023-12-06T15:20:44.350" v="1038" actId="20577"/>
          <ac:spMkLst>
            <pc:docMk/>
            <pc:sldMk cId="4048607276" sldId="304"/>
            <ac:spMk id="6" creationId="{364E55FC-2AEE-E500-C30B-04D9B6F7A462}"/>
          </ac:spMkLst>
        </pc:spChg>
        <pc:picChg chg="mod">
          <ac:chgData name="Martha Lewis" userId="a9d014b61247f62c" providerId="LiveId" clId="{8BF2F440-4415-48FE-88A7-3DF63D58ECDC}" dt="2023-12-06T15:20:47.835" v="1039" actId="1076"/>
          <ac:picMkLst>
            <pc:docMk/>
            <pc:sldMk cId="4048607276" sldId="304"/>
            <ac:picMk id="3074" creationId="{1ED7B026-1818-B079-6C05-A83D1C6B2EDA}"/>
          </ac:picMkLst>
        </pc:picChg>
      </pc:sldChg>
      <pc:sldChg chg="add del">
        <pc:chgData name="Martha Lewis" userId="a9d014b61247f62c" providerId="LiveId" clId="{8BF2F440-4415-48FE-88A7-3DF63D58ECDC}" dt="2023-12-06T19:37:29.489" v="1091"/>
        <pc:sldMkLst>
          <pc:docMk/>
          <pc:sldMk cId="1884400118" sldId="305"/>
        </pc:sldMkLst>
      </pc:sldChg>
    </pc:docChg>
  </pc:docChgLst>
  <pc:docChgLst>
    <pc:chgData name="Martha Lewis" userId="a9d014b61247f62c" providerId="LiveId" clId="{F48FC94E-B1DF-402B-970C-30B5DF9900F4}"/>
    <pc:docChg chg="custSel addSld delSld modSld modMainMaster">
      <pc:chgData name="Martha Lewis" userId="a9d014b61247f62c" providerId="LiveId" clId="{F48FC94E-B1DF-402B-970C-30B5DF9900F4}" dt="2024-11-12T04:24:55.054" v="550" actId="1076"/>
      <pc:docMkLst>
        <pc:docMk/>
      </pc:docMkLst>
      <pc:sldChg chg="modTransition">
        <pc:chgData name="Martha Lewis" userId="a9d014b61247f62c" providerId="LiveId" clId="{F48FC94E-B1DF-402B-970C-30B5DF9900F4}" dt="2024-11-12T03:53:43.282" v="253"/>
        <pc:sldMkLst>
          <pc:docMk/>
          <pc:sldMk cId="137017020" sldId="256"/>
        </pc:sldMkLst>
      </pc:sldChg>
      <pc:sldChg chg="modSp mod setBg">
        <pc:chgData name="Martha Lewis" userId="a9d014b61247f62c" providerId="LiveId" clId="{F48FC94E-B1DF-402B-970C-30B5DF9900F4}" dt="2024-11-12T04:01:12.243" v="306" actId="20577"/>
        <pc:sldMkLst>
          <pc:docMk/>
          <pc:sldMk cId="988807391" sldId="274"/>
        </pc:sldMkLst>
        <pc:spChg chg="mod">
          <ac:chgData name="Martha Lewis" userId="a9d014b61247f62c" providerId="LiveId" clId="{F48FC94E-B1DF-402B-970C-30B5DF9900F4}" dt="2024-11-12T04:01:12.243" v="306" actId="20577"/>
          <ac:spMkLst>
            <pc:docMk/>
            <pc:sldMk cId="988807391" sldId="274"/>
            <ac:spMk id="3" creationId="{0D64DA74-88CA-40E8-AF9F-CA80EC3504B0}"/>
          </ac:spMkLst>
        </pc:spChg>
        <pc:grpChg chg="mod">
          <ac:chgData name="Martha Lewis" userId="a9d014b61247f62c" providerId="LiveId" clId="{F48FC94E-B1DF-402B-970C-30B5DF9900F4}" dt="2024-11-12T03:36:22.571" v="126" actId="1076"/>
          <ac:grpSpMkLst>
            <pc:docMk/>
            <pc:sldMk cId="988807391" sldId="274"/>
            <ac:grpSpMk id="4" creationId="{8F887478-37DA-494C-8286-088C3B188EFA}"/>
          </ac:grpSpMkLst>
        </pc:grpChg>
        <pc:picChg chg="mod">
          <ac:chgData name="Martha Lewis" userId="a9d014b61247f62c" providerId="LiveId" clId="{F48FC94E-B1DF-402B-970C-30B5DF9900F4}" dt="2024-11-12T03:32:56.790" v="83" actId="1440"/>
          <ac:picMkLst>
            <pc:docMk/>
            <pc:sldMk cId="988807391" sldId="274"/>
            <ac:picMk id="10" creationId="{0B3346BA-CD32-49C3-894F-2BDA9A4D6623}"/>
          </ac:picMkLst>
        </pc:picChg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815543105" sldId="277"/>
        </pc:sldMkLst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2156641835" sldId="290"/>
        </pc:sldMkLst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3902144975" sldId="291"/>
        </pc:sldMkLst>
      </pc:sldChg>
      <pc:sldChg chg="modSp mod modAnim">
        <pc:chgData name="Martha Lewis" userId="a9d014b61247f62c" providerId="LiveId" clId="{F48FC94E-B1DF-402B-970C-30B5DF9900F4}" dt="2024-11-12T04:15:01.646" v="404" actId="1076"/>
        <pc:sldMkLst>
          <pc:docMk/>
          <pc:sldMk cId="878900173" sldId="296"/>
        </pc:sldMkLst>
        <pc:spChg chg="mod">
          <ac:chgData name="Martha Lewis" userId="a9d014b61247f62c" providerId="LiveId" clId="{F48FC94E-B1DF-402B-970C-30B5DF9900F4}" dt="2024-11-12T03:42:08.126" v="147" actId="1076"/>
          <ac:spMkLst>
            <pc:docMk/>
            <pc:sldMk cId="878900173" sldId="296"/>
            <ac:spMk id="2" creationId="{05EF8866-9873-5C2B-68E3-BF5C1F38C53E}"/>
          </ac:spMkLst>
        </pc:spChg>
        <pc:spChg chg="mod">
          <ac:chgData name="Martha Lewis" userId="a9d014b61247f62c" providerId="LiveId" clId="{F48FC94E-B1DF-402B-970C-30B5DF9900F4}" dt="2024-11-12T04:15:01.646" v="404" actId="1076"/>
          <ac:spMkLst>
            <pc:docMk/>
            <pc:sldMk cId="878900173" sldId="296"/>
            <ac:spMk id="3" creationId="{9C33061B-66F7-C398-B708-70A63133394C}"/>
          </ac:spMkLst>
        </pc:spChg>
        <pc:picChg chg="mod">
          <ac:chgData name="Martha Lewis" userId="a9d014b61247f62c" providerId="LiveId" clId="{F48FC94E-B1DF-402B-970C-30B5DF9900F4}" dt="2024-11-12T03:42:59.248" v="153" actId="1076"/>
          <ac:picMkLst>
            <pc:docMk/>
            <pc:sldMk cId="878900173" sldId="296"/>
            <ac:picMk id="1028" creationId="{3AD96A95-E52C-4CCE-CDAC-7E2ED0F919D7}"/>
          </ac:picMkLst>
        </pc:picChg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468104747" sldId="299"/>
        </pc:sldMkLst>
      </pc:sldChg>
      <pc:sldChg chg="addSp modSp mod modTransition modAnim">
        <pc:chgData name="Martha Lewis" userId="a9d014b61247f62c" providerId="LiveId" clId="{F48FC94E-B1DF-402B-970C-30B5DF9900F4}" dt="2024-11-12T03:53:14.543" v="248"/>
        <pc:sldMkLst>
          <pc:docMk/>
          <pc:sldMk cId="755481633" sldId="300"/>
        </pc:sldMkLst>
        <pc:spChg chg="mod">
          <ac:chgData name="Martha Lewis" userId="a9d014b61247f62c" providerId="LiveId" clId="{F48FC94E-B1DF-402B-970C-30B5DF9900F4}" dt="2024-11-12T03:41:28.186" v="140" actId="1076"/>
          <ac:spMkLst>
            <pc:docMk/>
            <pc:sldMk cId="755481633" sldId="300"/>
            <ac:spMk id="2" creationId="{B8EE80AE-7410-F704-0DB2-08E3F3B43398}"/>
          </ac:spMkLst>
        </pc:spChg>
        <pc:spChg chg="mod">
          <ac:chgData name="Martha Lewis" userId="a9d014b61247f62c" providerId="LiveId" clId="{F48FC94E-B1DF-402B-970C-30B5DF9900F4}" dt="2024-11-12T03:41:38.679" v="142" actId="1076"/>
          <ac:spMkLst>
            <pc:docMk/>
            <pc:sldMk cId="755481633" sldId="300"/>
            <ac:spMk id="3" creationId="{EE87E743-54E5-F117-5B10-4D781E69FCF0}"/>
          </ac:spMkLst>
        </pc:spChg>
        <pc:picChg chg="add mod">
          <ac:chgData name="Martha Lewis" userId="a9d014b61247f62c" providerId="LiveId" clId="{F48FC94E-B1DF-402B-970C-30B5DF9900F4}" dt="2024-11-12T03:41:30.755" v="141" actId="1076"/>
          <ac:picMkLst>
            <pc:docMk/>
            <pc:sldMk cId="755481633" sldId="300"/>
            <ac:picMk id="1026" creationId="{411AD2F6-57DF-0A45-2830-5FE002967798}"/>
          </ac:picMkLst>
        </pc:picChg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2964294063" sldId="301"/>
        </pc:sldMkLst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1985581354" sldId="302"/>
        </pc:sldMkLst>
      </pc:sldChg>
      <pc:sldChg chg="addSp delSp modSp mod modTransition modAnim">
        <pc:chgData name="Martha Lewis" userId="a9d014b61247f62c" providerId="LiveId" clId="{F48FC94E-B1DF-402B-970C-30B5DF9900F4}" dt="2024-11-12T04:24:55.054" v="550" actId="1076"/>
        <pc:sldMkLst>
          <pc:docMk/>
          <pc:sldMk cId="4048607276" sldId="304"/>
        </pc:sldMkLst>
        <pc:spChg chg="mod">
          <ac:chgData name="Martha Lewis" userId="a9d014b61247f62c" providerId="LiveId" clId="{F48FC94E-B1DF-402B-970C-30B5DF9900F4}" dt="2024-11-12T03:47:24.828" v="224" actId="1076"/>
          <ac:spMkLst>
            <pc:docMk/>
            <pc:sldMk cId="4048607276" sldId="304"/>
            <ac:spMk id="4" creationId="{BAEC86BA-82E9-2A81-09AE-B12585C7C1FC}"/>
          </ac:spMkLst>
        </pc:spChg>
        <pc:spChg chg="mod">
          <ac:chgData name="Martha Lewis" userId="a9d014b61247f62c" providerId="LiveId" clId="{F48FC94E-B1DF-402B-970C-30B5DF9900F4}" dt="2024-11-12T04:24:55.054" v="550" actId="1076"/>
          <ac:spMkLst>
            <pc:docMk/>
            <pc:sldMk cId="4048607276" sldId="304"/>
            <ac:spMk id="6" creationId="{364E55FC-2AEE-E500-C30B-04D9B6F7A462}"/>
          </ac:spMkLst>
        </pc:spChg>
        <pc:picChg chg="add mod">
          <ac:chgData name="Martha Lewis" userId="a9d014b61247f62c" providerId="LiveId" clId="{F48FC94E-B1DF-402B-970C-30B5DF9900F4}" dt="2024-11-12T03:48:44.827" v="231" actId="1076"/>
          <ac:picMkLst>
            <pc:docMk/>
            <pc:sldMk cId="4048607276" sldId="304"/>
            <ac:picMk id="2050" creationId="{0E089210-FA0A-4BE9-8D0F-FDB28AEB1C49}"/>
          </ac:picMkLst>
        </pc:picChg>
        <pc:picChg chg="del">
          <ac:chgData name="Martha Lewis" userId="a9d014b61247f62c" providerId="LiveId" clId="{F48FC94E-B1DF-402B-970C-30B5DF9900F4}" dt="2024-11-12T03:45:15.451" v="184" actId="478"/>
          <ac:picMkLst>
            <pc:docMk/>
            <pc:sldMk cId="4048607276" sldId="304"/>
            <ac:picMk id="3074" creationId="{1ED7B026-1818-B079-6C05-A83D1C6B2EDA}"/>
          </ac:picMkLst>
        </pc:picChg>
      </pc:sldChg>
      <pc:sldChg chg="addSp delSp modSp add mod modTransition modAnim">
        <pc:chgData name="Martha Lewis" userId="a9d014b61247f62c" providerId="LiveId" clId="{F48FC94E-B1DF-402B-970C-30B5DF9900F4}" dt="2024-11-12T03:54:09.587" v="255"/>
        <pc:sldMkLst>
          <pc:docMk/>
          <pc:sldMk cId="3179740274" sldId="305"/>
        </pc:sldMkLst>
        <pc:spChg chg="mod">
          <ac:chgData name="Martha Lewis" userId="a9d014b61247f62c" providerId="LiveId" clId="{F48FC94E-B1DF-402B-970C-30B5DF9900F4}" dt="2024-11-12T03:47:18.516" v="223" actId="1076"/>
          <ac:spMkLst>
            <pc:docMk/>
            <pc:sldMk cId="3179740274" sldId="305"/>
            <ac:spMk id="4" creationId="{8E44E4D7-46E1-9391-F44E-8A1E605653CF}"/>
          </ac:spMkLst>
        </pc:spChg>
        <pc:spChg chg="mod">
          <ac:chgData name="Martha Lewis" userId="a9d014b61247f62c" providerId="LiveId" clId="{F48FC94E-B1DF-402B-970C-30B5DF9900F4}" dt="2024-11-12T03:47:02.200" v="221" actId="1076"/>
          <ac:spMkLst>
            <pc:docMk/>
            <pc:sldMk cId="3179740274" sldId="305"/>
            <ac:spMk id="6" creationId="{B14EA2CB-8726-960B-2949-3F49FE5F6DED}"/>
          </ac:spMkLst>
        </pc:spChg>
        <pc:picChg chg="add mod">
          <ac:chgData name="Martha Lewis" userId="a9d014b61247f62c" providerId="LiveId" clId="{F48FC94E-B1DF-402B-970C-30B5DF9900F4}" dt="2024-11-12T03:49:25.259" v="238" actId="1076"/>
          <ac:picMkLst>
            <pc:docMk/>
            <pc:sldMk cId="3179740274" sldId="305"/>
            <ac:picMk id="2" creationId="{0B2F28C9-A6B2-B5E4-FF7C-204A95AE779B}"/>
          </ac:picMkLst>
        </pc:picChg>
        <pc:picChg chg="del">
          <ac:chgData name="Martha Lewis" userId="a9d014b61247f62c" providerId="LiveId" clId="{F48FC94E-B1DF-402B-970C-30B5DF9900F4}" dt="2024-11-12T03:46:40.762" v="218" actId="478"/>
          <ac:picMkLst>
            <pc:docMk/>
            <pc:sldMk cId="3179740274" sldId="305"/>
            <ac:picMk id="3074" creationId="{688F9BFC-6922-DE6A-7691-7B7CCA7772DA}"/>
          </ac:picMkLst>
        </pc:picChg>
      </pc:sldChg>
      <pc:sldChg chg="add del">
        <pc:chgData name="Martha Lewis" userId="a9d014b61247f62c" providerId="LiveId" clId="{F48FC94E-B1DF-402B-970C-30B5DF9900F4}" dt="2024-11-12T03:47:07.930" v="222" actId="47"/>
        <pc:sldMkLst>
          <pc:docMk/>
          <pc:sldMk cId="2855519443" sldId="306"/>
        </pc:sldMkLst>
      </pc:sldChg>
      <pc:sldChg chg="addSp delSp modSp add mod">
        <pc:chgData name="Martha Lewis" userId="a9d014b61247f62c" providerId="LiveId" clId="{F48FC94E-B1DF-402B-970C-30B5DF9900F4}" dt="2024-11-12T04:00:14.315" v="299" actId="1076"/>
        <pc:sldMkLst>
          <pc:docMk/>
          <pc:sldMk cId="3360926514" sldId="306"/>
        </pc:sldMkLst>
        <pc:spChg chg="mod">
          <ac:chgData name="Martha Lewis" userId="a9d014b61247f62c" providerId="LiveId" clId="{F48FC94E-B1DF-402B-970C-30B5DF9900F4}" dt="2024-11-12T03:55:14.606" v="269" actId="20577"/>
          <ac:spMkLst>
            <pc:docMk/>
            <pc:sldMk cId="3360926514" sldId="306"/>
            <ac:spMk id="2" creationId="{5CFFDD95-AB4C-9B14-2161-3FFF96742D25}"/>
          </ac:spMkLst>
        </pc:spChg>
        <pc:spChg chg="del mod">
          <ac:chgData name="Martha Lewis" userId="a9d014b61247f62c" providerId="LiveId" clId="{F48FC94E-B1DF-402B-970C-30B5DF9900F4}" dt="2024-11-12T03:55:25.355" v="272" actId="478"/>
          <ac:spMkLst>
            <pc:docMk/>
            <pc:sldMk cId="3360926514" sldId="306"/>
            <ac:spMk id="3" creationId="{EB1789C8-44B3-5C62-57B2-AB5F6D6185C4}"/>
          </ac:spMkLst>
        </pc:spChg>
        <pc:picChg chg="add mod">
          <ac:chgData name="Martha Lewis" userId="a9d014b61247f62c" providerId="LiveId" clId="{F48FC94E-B1DF-402B-970C-30B5DF9900F4}" dt="2024-11-12T04:00:11.713" v="298" actId="1076"/>
          <ac:picMkLst>
            <pc:docMk/>
            <pc:sldMk cId="3360926514" sldId="306"/>
            <ac:picMk id="5" creationId="{E39E40FE-45AA-82DA-D2C9-F71EA5137F39}"/>
          </ac:picMkLst>
        </pc:picChg>
        <pc:picChg chg="mod">
          <ac:chgData name="Martha Lewis" userId="a9d014b61247f62c" providerId="LiveId" clId="{F48FC94E-B1DF-402B-970C-30B5DF9900F4}" dt="2024-11-12T03:57:39.164" v="281" actId="1076"/>
          <ac:picMkLst>
            <pc:docMk/>
            <pc:sldMk cId="3360926514" sldId="306"/>
            <ac:picMk id="1026" creationId="{20286DB7-4FAC-4545-8AA6-A7FB6484D9D5}"/>
          </ac:picMkLst>
        </pc:picChg>
        <pc:picChg chg="add mod">
          <ac:chgData name="Martha Lewis" userId="a9d014b61247f62c" providerId="LiveId" clId="{F48FC94E-B1DF-402B-970C-30B5DF9900F4}" dt="2024-11-12T04:00:09.415" v="296" actId="1076"/>
          <ac:picMkLst>
            <pc:docMk/>
            <pc:sldMk cId="3360926514" sldId="306"/>
            <ac:picMk id="3074" creationId="{A4CFCFEE-D2DD-10EA-6AAE-C9A3480A6275}"/>
          </ac:picMkLst>
        </pc:picChg>
        <pc:picChg chg="add mod">
          <ac:chgData name="Martha Lewis" userId="a9d014b61247f62c" providerId="LiveId" clId="{F48FC94E-B1DF-402B-970C-30B5DF9900F4}" dt="2024-11-12T04:00:14.315" v="299" actId="1076"/>
          <ac:picMkLst>
            <pc:docMk/>
            <pc:sldMk cId="3360926514" sldId="306"/>
            <ac:picMk id="3076" creationId="{12810351-2135-6E27-32D2-C4658B64F8FB}"/>
          </ac:picMkLst>
        </pc:picChg>
      </pc:sldChg>
      <pc:sldMasterChg chg="setBg modSldLayout">
        <pc:chgData name="Martha Lewis" userId="a9d014b61247f62c" providerId="LiveId" clId="{F48FC94E-B1DF-402B-970C-30B5DF9900F4}" dt="2024-11-12T03:29:24.804" v="75"/>
        <pc:sldMasterMkLst>
          <pc:docMk/>
          <pc:sldMasterMk cId="1270349478" sldId="2147483696"/>
        </pc:sldMasterMkLst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354400852" sldId="2147483697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61537610" sldId="2147483698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357518788" sldId="2147483699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1425199137" sldId="2147483700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625531746" sldId="2147483701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1227414298" sldId="2147483702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811448015" sldId="2147483703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68190576" sldId="2147483704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891976030" sldId="2147483705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013334352" sldId="2147483706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22349539" sldId="2147483707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4052224333" sldId="2147483708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792533392" sldId="2147483709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50305781" sldId="2147483710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538171221" sldId="2147483711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498570313" sldId="2147483712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43650198" sldId="2147483713"/>
          </pc:sldLayoutMkLst>
        </pc:sldLayoutChg>
      </pc:sldMasterChg>
    </pc:docChg>
  </pc:docChgLst>
  <pc:docChgLst>
    <pc:chgData name="Martha Lewis" userId="a9d014b61247f62c" providerId="LiveId" clId="{B917888D-F824-441C-A8B3-DD2819443A65}"/>
    <pc:docChg chg="undo custSel addSld delSld modSld">
      <pc:chgData name="Martha Lewis" userId="a9d014b61247f62c" providerId="LiveId" clId="{B917888D-F824-441C-A8B3-DD2819443A65}" dt="2024-12-04T17:41:08.869" v="705" actId="1076"/>
      <pc:docMkLst>
        <pc:docMk/>
      </pc:docMkLst>
      <pc:sldChg chg="del">
        <pc:chgData name="Martha Lewis" userId="a9d014b61247f62c" providerId="LiveId" clId="{B917888D-F824-441C-A8B3-DD2819443A65}" dt="2024-12-04T14:42:20.525" v="128" actId="47"/>
        <pc:sldMkLst>
          <pc:docMk/>
          <pc:sldMk cId="137017020" sldId="256"/>
        </pc:sldMkLst>
      </pc:sldChg>
      <pc:sldChg chg="modSp mod">
        <pc:chgData name="Martha Lewis" userId="a9d014b61247f62c" providerId="LiveId" clId="{B917888D-F824-441C-A8B3-DD2819443A65}" dt="2024-12-04T17:07:02.121" v="511" actId="20577"/>
        <pc:sldMkLst>
          <pc:docMk/>
          <pc:sldMk cId="988807391" sldId="274"/>
        </pc:sldMkLst>
        <pc:spChg chg="mod">
          <ac:chgData name="Martha Lewis" userId="a9d014b61247f62c" providerId="LiveId" clId="{B917888D-F824-441C-A8B3-DD2819443A65}" dt="2024-12-04T17:07:02.121" v="511" actId="20577"/>
          <ac:spMkLst>
            <pc:docMk/>
            <pc:sldMk cId="988807391" sldId="274"/>
            <ac:spMk id="3" creationId="{0D64DA74-88CA-40E8-AF9F-CA80EC3504B0}"/>
          </ac:spMkLst>
        </pc:spChg>
      </pc:sldChg>
      <pc:sldChg chg="modSp mod">
        <pc:chgData name="Martha Lewis" userId="a9d014b61247f62c" providerId="LiveId" clId="{B917888D-F824-441C-A8B3-DD2819443A65}" dt="2024-12-04T17:32:35.463" v="615" actId="1076"/>
        <pc:sldMkLst>
          <pc:docMk/>
          <pc:sldMk cId="878900173" sldId="296"/>
        </pc:sldMkLst>
        <pc:spChg chg="mod">
          <ac:chgData name="Martha Lewis" userId="a9d014b61247f62c" providerId="LiveId" clId="{B917888D-F824-441C-A8B3-DD2819443A65}" dt="2024-12-04T17:32:35.463" v="615" actId="1076"/>
          <ac:spMkLst>
            <pc:docMk/>
            <pc:sldMk cId="878900173" sldId="296"/>
            <ac:spMk id="3" creationId="{9C33061B-66F7-C398-B708-70A63133394C}"/>
          </ac:spMkLst>
        </pc:spChg>
      </pc:sldChg>
      <pc:sldChg chg="modSp add mod">
        <pc:chgData name="Martha Lewis" userId="a9d014b61247f62c" providerId="LiveId" clId="{B917888D-F824-441C-A8B3-DD2819443A65}" dt="2024-12-04T17:02:45.219" v="493" actId="403"/>
        <pc:sldMkLst>
          <pc:docMk/>
          <pc:sldMk cId="1985581354" sldId="302"/>
        </pc:sldMkLst>
        <pc:spChg chg="mod">
          <ac:chgData name="Martha Lewis" userId="a9d014b61247f62c" providerId="LiveId" clId="{B917888D-F824-441C-A8B3-DD2819443A65}" dt="2024-12-04T17:02:45.219" v="493" actId="403"/>
          <ac:spMkLst>
            <pc:docMk/>
            <pc:sldMk cId="1985581354" sldId="302"/>
            <ac:spMk id="3" creationId="{671F50AE-01C8-2D4A-2513-A58758943DF4}"/>
          </ac:spMkLst>
        </pc:spChg>
      </pc:sldChg>
      <pc:sldChg chg="add">
        <pc:chgData name="Martha Lewis" userId="a9d014b61247f62c" providerId="LiveId" clId="{B917888D-F824-441C-A8B3-DD2819443A65}" dt="2024-12-04T14:42:05.683" v="127"/>
        <pc:sldMkLst>
          <pc:docMk/>
          <pc:sldMk cId="2338851916" sldId="303"/>
        </pc:sldMkLst>
      </pc:sldChg>
      <pc:sldChg chg="delSp modSp mod delAnim">
        <pc:chgData name="Martha Lewis" userId="a9d014b61247f62c" providerId="LiveId" clId="{B917888D-F824-441C-A8B3-DD2819443A65}" dt="2024-12-04T17:11:47.355" v="545" actId="115"/>
        <pc:sldMkLst>
          <pc:docMk/>
          <pc:sldMk cId="4048607276" sldId="304"/>
        </pc:sldMkLst>
        <pc:spChg chg="mod">
          <ac:chgData name="Martha Lewis" userId="a9d014b61247f62c" providerId="LiveId" clId="{B917888D-F824-441C-A8B3-DD2819443A65}" dt="2024-12-04T14:43:23.684" v="234" actId="20577"/>
          <ac:spMkLst>
            <pc:docMk/>
            <pc:sldMk cId="4048607276" sldId="304"/>
            <ac:spMk id="4" creationId="{BAEC86BA-82E9-2A81-09AE-B12585C7C1FC}"/>
          </ac:spMkLst>
        </pc:spChg>
        <pc:spChg chg="mod">
          <ac:chgData name="Martha Lewis" userId="a9d014b61247f62c" providerId="LiveId" clId="{B917888D-F824-441C-A8B3-DD2819443A65}" dt="2024-12-04T17:11:47.355" v="545" actId="115"/>
          <ac:spMkLst>
            <pc:docMk/>
            <pc:sldMk cId="4048607276" sldId="304"/>
            <ac:spMk id="6" creationId="{364E55FC-2AEE-E500-C30B-04D9B6F7A462}"/>
          </ac:spMkLst>
        </pc:spChg>
        <pc:picChg chg="del">
          <ac:chgData name="Martha Lewis" userId="a9d014b61247f62c" providerId="LiveId" clId="{B917888D-F824-441C-A8B3-DD2819443A65}" dt="2024-12-04T14:42:37.800" v="129" actId="478"/>
          <ac:picMkLst>
            <pc:docMk/>
            <pc:sldMk cId="4048607276" sldId="304"/>
            <ac:picMk id="2050" creationId="{0E089210-FA0A-4BE9-8D0F-FDB28AEB1C49}"/>
          </ac:picMkLst>
        </pc:picChg>
      </pc:sldChg>
      <pc:sldChg chg="addSp delSp modSp add del mod delAnim">
        <pc:chgData name="Martha Lewis" userId="a9d014b61247f62c" providerId="LiveId" clId="{B917888D-F824-441C-A8B3-DD2819443A65}" dt="2024-12-04T17:41:08.869" v="705" actId="1076"/>
        <pc:sldMkLst>
          <pc:docMk/>
          <pc:sldMk cId="3179740274" sldId="305"/>
        </pc:sldMkLst>
        <pc:spChg chg="mod">
          <ac:chgData name="Martha Lewis" userId="a9d014b61247f62c" providerId="LiveId" clId="{B917888D-F824-441C-A8B3-DD2819443A65}" dt="2024-12-04T17:41:08.869" v="705" actId="1076"/>
          <ac:spMkLst>
            <pc:docMk/>
            <pc:sldMk cId="3179740274" sldId="305"/>
            <ac:spMk id="4" creationId="{8E44E4D7-46E1-9391-F44E-8A1E605653CF}"/>
          </ac:spMkLst>
        </pc:spChg>
        <pc:spChg chg="del mod">
          <ac:chgData name="Martha Lewis" userId="a9d014b61247f62c" providerId="LiveId" clId="{B917888D-F824-441C-A8B3-DD2819443A65}" dt="2024-12-04T17:40:21.803" v="659" actId="478"/>
          <ac:spMkLst>
            <pc:docMk/>
            <pc:sldMk cId="3179740274" sldId="305"/>
            <ac:spMk id="6" creationId="{B14EA2CB-8726-960B-2949-3F49FE5F6DED}"/>
          </ac:spMkLst>
        </pc:spChg>
        <pc:spChg chg="add del mod">
          <ac:chgData name="Martha Lewis" userId="a9d014b61247f62c" providerId="LiveId" clId="{B917888D-F824-441C-A8B3-DD2819443A65}" dt="2024-12-04T16:51:12.446" v="348"/>
          <ac:spMkLst>
            <pc:docMk/>
            <pc:sldMk cId="3179740274" sldId="305"/>
            <ac:spMk id="15" creationId="{B47C2FD4-D2B7-C5A3-CCA3-5A9A98107B88}"/>
          </ac:spMkLst>
        </pc:spChg>
        <pc:spChg chg="add mod">
          <ac:chgData name="Martha Lewis" userId="a9d014b61247f62c" providerId="LiveId" clId="{B917888D-F824-441C-A8B3-DD2819443A65}" dt="2024-12-04T17:17:41.892" v="547"/>
          <ac:spMkLst>
            <pc:docMk/>
            <pc:sldMk cId="3179740274" sldId="305"/>
            <ac:spMk id="31" creationId="{32A70785-5EB5-33A1-028D-55CD04B66CB8}"/>
          </ac:spMkLst>
        </pc:spChg>
        <pc:spChg chg="mod">
          <ac:chgData name="Martha Lewis" userId="a9d014b61247f62c" providerId="LiveId" clId="{B917888D-F824-441C-A8B3-DD2819443A65}" dt="2024-12-04T17:17:41.892" v="547"/>
          <ac:spMkLst>
            <pc:docMk/>
            <pc:sldMk cId="3179740274" sldId="305"/>
            <ac:spMk id="33" creationId="{B4B51606-EC24-8DD6-135C-3FC930C9987F}"/>
          </ac:spMkLst>
        </pc:spChg>
        <pc:spChg chg="mod">
          <ac:chgData name="Martha Lewis" userId="a9d014b61247f62c" providerId="LiveId" clId="{B917888D-F824-441C-A8B3-DD2819443A65}" dt="2024-12-04T17:17:41.892" v="547"/>
          <ac:spMkLst>
            <pc:docMk/>
            <pc:sldMk cId="3179740274" sldId="305"/>
            <ac:spMk id="35" creationId="{998508F3-153F-319C-9342-29DA66986A1B}"/>
          </ac:spMkLst>
        </pc:spChg>
        <pc:spChg chg="add mod">
          <ac:chgData name="Martha Lewis" userId="a9d014b61247f62c" providerId="LiveId" clId="{B917888D-F824-441C-A8B3-DD2819443A65}" dt="2024-12-04T17:17:41.892" v="547"/>
          <ac:spMkLst>
            <pc:docMk/>
            <pc:sldMk cId="3179740274" sldId="305"/>
            <ac:spMk id="36" creationId="{9A3422A2-3A46-63B9-A49B-1B59CE8672C5}"/>
          </ac:spMkLst>
        </pc:spChg>
        <pc:spChg chg="add mod">
          <ac:chgData name="Martha Lewis" userId="a9d014b61247f62c" providerId="LiveId" clId="{B917888D-F824-441C-A8B3-DD2819443A65}" dt="2024-12-04T17:17:41.892" v="547"/>
          <ac:spMkLst>
            <pc:docMk/>
            <pc:sldMk cId="3179740274" sldId="305"/>
            <ac:spMk id="37" creationId="{EA0A77FC-DEC3-60A0-C610-4A99FA1E274E}"/>
          </ac:spMkLst>
        </pc:spChg>
        <pc:grpChg chg="add mod">
          <ac:chgData name="Martha Lewis" userId="a9d014b61247f62c" providerId="LiveId" clId="{B917888D-F824-441C-A8B3-DD2819443A65}" dt="2024-12-04T17:17:41.892" v="547"/>
          <ac:grpSpMkLst>
            <pc:docMk/>
            <pc:sldMk cId="3179740274" sldId="305"/>
            <ac:grpSpMk id="32" creationId="{CB7508F1-1765-68A2-C0F4-8C20C91B0D05}"/>
          </ac:grpSpMkLst>
        </pc:grpChg>
        <pc:grpChg chg="add mod">
          <ac:chgData name="Martha Lewis" userId="a9d014b61247f62c" providerId="LiveId" clId="{B917888D-F824-441C-A8B3-DD2819443A65}" dt="2024-12-04T17:17:41.892" v="547"/>
          <ac:grpSpMkLst>
            <pc:docMk/>
            <pc:sldMk cId="3179740274" sldId="305"/>
            <ac:grpSpMk id="34" creationId="{3C878EB4-DB7C-B860-2DAD-965FD93DF08D}"/>
          </ac:grpSpMkLst>
        </pc:grpChg>
        <pc:graphicFrameChg chg="add mod">
          <ac:chgData name="Martha Lewis" userId="a9d014b61247f62c" providerId="LiveId" clId="{B917888D-F824-441C-A8B3-DD2819443A65}" dt="2024-12-04T17:17:29.760" v="546"/>
          <ac:graphicFrameMkLst>
            <pc:docMk/>
            <pc:sldMk cId="3179740274" sldId="305"/>
            <ac:graphicFrameMk id="28" creationId="{292968EB-4B77-513F-DB6B-AE9D171E7C60}"/>
          </ac:graphicFrameMkLst>
        </pc:graphicFrameChg>
        <pc:graphicFrameChg chg="add mod">
          <ac:chgData name="Martha Lewis" userId="a9d014b61247f62c" providerId="LiveId" clId="{B917888D-F824-441C-A8B3-DD2819443A65}" dt="2024-12-04T17:17:29.760" v="546"/>
          <ac:graphicFrameMkLst>
            <pc:docMk/>
            <pc:sldMk cId="3179740274" sldId="305"/>
            <ac:graphicFrameMk id="29" creationId="{BAB238DB-A917-F3B1-9E3B-6F1DD66C137D}"/>
          </ac:graphicFrameMkLst>
        </pc:graphicFrameChg>
        <pc:graphicFrameChg chg="add mod">
          <ac:chgData name="Martha Lewis" userId="a9d014b61247f62c" providerId="LiveId" clId="{B917888D-F824-441C-A8B3-DD2819443A65}" dt="2024-12-04T17:17:29.760" v="546"/>
          <ac:graphicFrameMkLst>
            <pc:docMk/>
            <pc:sldMk cId="3179740274" sldId="305"/>
            <ac:graphicFrameMk id="30" creationId="{0A874D48-A3D8-70FF-DB97-51C0C91F0BCC}"/>
          </ac:graphicFrameMkLst>
        </pc:graphicFrameChg>
        <pc:picChg chg="del">
          <ac:chgData name="Martha Lewis" userId="a9d014b61247f62c" providerId="LiveId" clId="{B917888D-F824-441C-A8B3-DD2819443A65}" dt="2024-12-04T16:31:33.263" v="305" actId="478"/>
          <ac:picMkLst>
            <pc:docMk/>
            <pc:sldMk cId="3179740274" sldId="305"/>
            <ac:picMk id="2" creationId="{0B2F28C9-A6B2-B5E4-FF7C-204A95AE779B}"/>
          </ac:picMkLst>
        </pc:picChg>
        <pc:picChg chg="add del mod">
          <ac:chgData name="Martha Lewis" userId="a9d014b61247f62c" providerId="LiveId" clId="{B917888D-F824-441C-A8B3-DD2819443A65}" dt="2024-12-04T16:36:59.354" v="314" actId="478"/>
          <ac:picMkLst>
            <pc:docMk/>
            <pc:sldMk cId="3179740274" sldId="305"/>
            <ac:picMk id="5" creationId="{503BC777-9932-820D-80E6-876E1D015645}"/>
          </ac:picMkLst>
        </pc:picChg>
        <pc:picChg chg="add del mod">
          <ac:chgData name="Martha Lewis" userId="a9d014b61247f62c" providerId="LiveId" clId="{B917888D-F824-441C-A8B3-DD2819443A65}" dt="2024-12-04T16:37:42.622" v="320" actId="478"/>
          <ac:picMkLst>
            <pc:docMk/>
            <pc:sldMk cId="3179740274" sldId="305"/>
            <ac:picMk id="8" creationId="{E553AC64-C15F-C124-9CCC-1D7B5738E356}"/>
          </ac:picMkLst>
        </pc:picChg>
        <pc:picChg chg="add del mod">
          <ac:chgData name="Martha Lewis" userId="a9d014b61247f62c" providerId="LiveId" clId="{B917888D-F824-441C-A8B3-DD2819443A65}" dt="2024-12-04T16:38:14.428" v="324" actId="478"/>
          <ac:picMkLst>
            <pc:docMk/>
            <pc:sldMk cId="3179740274" sldId="305"/>
            <ac:picMk id="10" creationId="{8310F398-C046-BF13-CD6B-AF3EB190B213}"/>
          </ac:picMkLst>
        </pc:picChg>
        <pc:picChg chg="add del mod">
          <ac:chgData name="Martha Lewis" userId="a9d014b61247f62c" providerId="LiveId" clId="{B917888D-F824-441C-A8B3-DD2819443A65}" dt="2024-12-04T16:38:48.738" v="328" actId="478"/>
          <ac:picMkLst>
            <pc:docMk/>
            <pc:sldMk cId="3179740274" sldId="305"/>
            <ac:picMk id="12" creationId="{81F86904-9317-E684-7F3F-C2506DB4B4D5}"/>
          </ac:picMkLst>
        </pc:picChg>
        <pc:picChg chg="add del">
          <ac:chgData name="Martha Lewis" userId="a9d014b61247f62c" providerId="LiveId" clId="{B917888D-F824-441C-A8B3-DD2819443A65}" dt="2024-12-04T16:39:57.850" v="330" actId="22"/>
          <ac:picMkLst>
            <pc:docMk/>
            <pc:sldMk cId="3179740274" sldId="305"/>
            <ac:picMk id="14" creationId="{B2394964-C0D5-F86E-9A58-3961B1B126F0}"/>
          </ac:picMkLst>
        </pc:picChg>
        <pc:picChg chg="add del">
          <ac:chgData name="Martha Lewis" userId="a9d014b61247f62c" providerId="LiveId" clId="{B917888D-F824-441C-A8B3-DD2819443A65}" dt="2024-12-04T16:40:29.050" v="335" actId="22"/>
          <ac:picMkLst>
            <pc:docMk/>
            <pc:sldMk cId="3179740274" sldId="305"/>
            <ac:picMk id="17" creationId="{0EE66509-A69D-0AD0-4AB2-1419284E73FE}"/>
          </ac:picMkLst>
        </pc:picChg>
        <pc:picChg chg="add del">
          <ac:chgData name="Martha Lewis" userId="a9d014b61247f62c" providerId="LiveId" clId="{B917888D-F824-441C-A8B3-DD2819443A65}" dt="2024-12-04T16:43:30.675" v="337" actId="22"/>
          <ac:picMkLst>
            <pc:docMk/>
            <pc:sldMk cId="3179740274" sldId="305"/>
            <ac:picMk id="19" creationId="{A040A3E9-C737-76FA-C494-106E0BAC3AEB}"/>
          </ac:picMkLst>
        </pc:picChg>
        <pc:picChg chg="add del">
          <ac:chgData name="Martha Lewis" userId="a9d014b61247f62c" providerId="LiveId" clId="{B917888D-F824-441C-A8B3-DD2819443A65}" dt="2024-12-04T16:48:06.503" v="339" actId="22"/>
          <ac:picMkLst>
            <pc:docMk/>
            <pc:sldMk cId="3179740274" sldId="305"/>
            <ac:picMk id="21" creationId="{DB8CD61F-386E-1CB1-6688-2E2D809911AB}"/>
          </ac:picMkLst>
        </pc:picChg>
        <pc:picChg chg="add del">
          <ac:chgData name="Martha Lewis" userId="a9d014b61247f62c" providerId="LiveId" clId="{B917888D-F824-441C-A8B3-DD2819443A65}" dt="2024-12-04T16:50:01.199" v="341" actId="22"/>
          <ac:picMkLst>
            <pc:docMk/>
            <pc:sldMk cId="3179740274" sldId="305"/>
            <ac:picMk id="23" creationId="{6738769C-CD90-8E93-5783-ECF17427BB27}"/>
          </ac:picMkLst>
        </pc:picChg>
        <pc:picChg chg="add del mod">
          <ac:chgData name="Martha Lewis" userId="a9d014b61247f62c" providerId="LiveId" clId="{B917888D-F824-441C-A8B3-DD2819443A65}" dt="2024-12-04T16:51:12.439" v="346" actId="478"/>
          <ac:picMkLst>
            <pc:docMk/>
            <pc:sldMk cId="3179740274" sldId="305"/>
            <ac:picMk id="25" creationId="{FA481313-8155-FDAB-2804-9412621D8E40}"/>
          </ac:picMkLst>
        </pc:picChg>
        <pc:picChg chg="add del mod">
          <ac:chgData name="Martha Lewis" userId="a9d014b61247f62c" providerId="LiveId" clId="{B917888D-F824-441C-A8B3-DD2819443A65}" dt="2024-12-04T16:52:26.966" v="351" actId="478"/>
          <ac:picMkLst>
            <pc:docMk/>
            <pc:sldMk cId="3179740274" sldId="305"/>
            <ac:picMk id="27" creationId="{7C283BBB-9DFD-4767-58D8-7DFFB98CA470}"/>
          </ac:picMkLst>
        </pc:picChg>
      </pc:sldChg>
      <pc:sldChg chg="addSp modSp add del mod modAnim">
        <pc:chgData name="Martha Lewis" userId="a9d014b61247f62c" providerId="LiveId" clId="{B917888D-F824-441C-A8B3-DD2819443A65}" dt="2024-12-04T17:33:19.971" v="628" actId="1076"/>
        <pc:sldMkLst>
          <pc:docMk/>
          <pc:sldMk cId="2860252450" sldId="307"/>
        </pc:sldMkLst>
        <pc:spChg chg="add mod">
          <ac:chgData name="Martha Lewis" userId="a9d014b61247f62c" providerId="LiveId" clId="{B917888D-F824-441C-A8B3-DD2819443A65}" dt="2024-12-04T17:33:19.971" v="628" actId="1076"/>
          <ac:spMkLst>
            <pc:docMk/>
            <pc:sldMk cId="2860252450" sldId="307"/>
            <ac:spMk id="3" creationId="{BD9C4780-3980-7B60-04B9-8602F8146D56}"/>
          </ac:spMkLst>
        </pc:spChg>
        <pc:spChg chg="mod">
          <ac:chgData name="Martha Lewis" userId="a9d014b61247f62c" providerId="LiveId" clId="{B917888D-F824-441C-A8B3-DD2819443A65}" dt="2024-12-04T17:32:24.437" v="614" actId="20577"/>
          <ac:spMkLst>
            <pc:docMk/>
            <pc:sldMk cId="2860252450" sldId="307"/>
            <ac:spMk id="4" creationId="{0B9E33A6-039C-C032-65D1-F29399A61B9E}"/>
          </ac:spMkLst>
        </pc:spChg>
        <pc:spChg chg="mod">
          <ac:chgData name="Martha Lewis" userId="a9d014b61247f62c" providerId="LiveId" clId="{B917888D-F824-441C-A8B3-DD2819443A65}" dt="2024-12-04T17:03:47.224" v="495"/>
          <ac:spMkLst>
            <pc:docMk/>
            <pc:sldMk cId="2860252450" sldId="307"/>
            <ac:spMk id="6" creationId="{5DEAFA59-150D-282A-50D1-B2907184DBF2}"/>
          </ac:spMkLst>
        </pc:spChg>
        <pc:picChg chg="add mod">
          <ac:chgData name="Martha Lewis" userId="a9d014b61247f62c" providerId="LiveId" clId="{B917888D-F824-441C-A8B3-DD2819443A65}" dt="2024-12-04T17:33:15.630" v="627" actId="1076"/>
          <ac:picMkLst>
            <pc:docMk/>
            <pc:sldMk cId="2860252450" sldId="307"/>
            <ac:picMk id="5" creationId="{6B5D919A-81B9-C6ED-58CC-E1B542225AA4}"/>
          </ac:picMkLst>
        </pc:picChg>
      </pc:sldChg>
      <pc:sldChg chg="add">
        <pc:chgData name="Martha Lewis" userId="a9d014b61247f62c" providerId="LiveId" clId="{B917888D-F824-441C-A8B3-DD2819443A65}" dt="2024-12-04T16:55:02.680" v="353"/>
        <pc:sldMkLst>
          <pc:docMk/>
          <pc:sldMk cId="2190493779" sldId="308"/>
        </pc:sldMkLst>
      </pc:sldChg>
      <pc:sldChg chg="add">
        <pc:chgData name="Martha Lewis" userId="a9d014b61247f62c" providerId="LiveId" clId="{B917888D-F824-441C-A8B3-DD2819443A65}" dt="2024-12-04T16:55:22.045" v="354"/>
        <pc:sldMkLst>
          <pc:docMk/>
          <pc:sldMk cId="1440055241" sldId="309"/>
        </pc:sldMkLst>
      </pc:sldChg>
    </pc:docChg>
  </pc:docChgLst>
  <pc:docChgLst>
    <pc:chgData name="Martha Lewis" userId="a9d014b61247f62c" providerId="LiveId" clId="{BFA0641E-8646-4CA0-AFEA-A743C5599338}"/>
    <pc:docChg chg="custSel modSld">
      <pc:chgData name="Martha Lewis" userId="a9d014b61247f62c" providerId="LiveId" clId="{BFA0641E-8646-4CA0-AFEA-A743C5599338}" dt="2024-11-12T03:25:54.275" v="49" actId="6549"/>
      <pc:docMkLst>
        <pc:docMk/>
      </pc:docMkLst>
      <pc:sldChg chg="delSp modSp mod">
        <pc:chgData name="Martha Lewis" userId="a9d014b61247f62c" providerId="LiveId" clId="{BFA0641E-8646-4CA0-AFEA-A743C5599338}" dt="2024-11-12T03:25:07.004" v="36" actId="1076"/>
        <pc:sldMkLst>
          <pc:docMk/>
          <pc:sldMk cId="755481633" sldId="300"/>
        </pc:sldMkLst>
        <pc:spChg chg="mod">
          <ac:chgData name="Martha Lewis" userId="a9d014b61247f62c" providerId="LiveId" clId="{BFA0641E-8646-4CA0-AFEA-A743C5599338}" dt="2024-11-12T03:25:01.094" v="35" actId="20577"/>
          <ac:spMkLst>
            <pc:docMk/>
            <pc:sldMk cId="755481633" sldId="300"/>
            <ac:spMk id="2" creationId="{B8EE80AE-7410-F704-0DB2-08E3F3B43398}"/>
          </ac:spMkLst>
        </pc:spChg>
        <pc:spChg chg="mod">
          <ac:chgData name="Martha Lewis" userId="a9d014b61247f62c" providerId="LiveId" clId="{BFA0641E-8646-4CA0-AFEA-A743C5599338}" dt="2024-11-12T03:25:07.004" v="36" actId="1076"/>
          <ac:spMkLst>
            <pc:docMk/>
            <pc:sldMk cId="755481633" sldId="300"/>
            <ac:spMk id="3" creationId="{EE87E743-54E5-F117-5B10-4D781E69FCF0}"/>
          </ac:spMkLst>
        </pc:spChg>
        <pc:spChg chg="del mod">
          <ac:chgData name="Martha Lewis" userId="a9d014b61247f62c" providerId="LiveId" clId="{BFA0641E-8646-4CA0-AFEA-A743C5599338}" dt="2024-11-12T03:24:53.449" v="33" actId="478"/>
          <ac:spMkLst>
            <pc:docMk/>
            <pc:sldMk cId="755481633" sldId="300"/>
            <ac:spMk id="4" creationId="{12E91728-2922-B13A-558F-4AE1B4A57306}"/>
          </ac:spMkLst>
        </pc:spChg>
        <pc:spChg chg="del">
          <ac:chgData name="Martha Lewis" userId="a9d014b61247f62c" providerId="LiveId" clId="{BFA0641E-8646-4CA0-AFEA-A743C5599338}" dt="2024-11-12T03:24:55.643" v="34" actId="478"/>
          <ac:spMkLst>
            <pc:docMk/>
            <pc:sldMk cId="755481633" sldId="300"/>
            <ac:spMk id="5" creationId="{71518C20-03AC-B319-9711-A884D55CB926}"/>
          </ac:spMkLst>
        </pc:spChg>
      </pc:sldChg>
      <pc:sldChg chg="modSp mod">
        <pc:chgData name="Martha Lewis" userId="a9d014b61247f62c" providerId="LiveId" clId="{BFA0641E-8646-4CA0-AFEA-A743C5599338}" dt="2024-11-12T03:25:54.275" v="49" actId="6549"/>
        <pc:sldMkLst>
          <pc:docMk/>
          <pc:sldMk cId="4048607276" sldId="304"/>
        </pc:sldMkLst>
        <pc:spChg chg="mod">
          <ac:chgData name="Martha Lewis" userId="a9d014b61247f62c" providerId="LiveId" clId="{BFA0641E-8646-4CA0-AFEA-A743C5599338}" dt="2024-11-12T03:25:54.275" v="49" actId="6549"/>
          <ac:spMkLst>
            <pc:docMk/>
            <pc:sldMk cId="4048607276" sldId="304"/>
            <ac:spMk id="6" creationId="{364E55FC-2AEE-E500-C30B-04D9B6F7A4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6B7D-2179-4740-8E95-BE0BF487A9A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F7594-7CB6-464C-8A7F-27C1B2FB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F7594-7CB6-464C-8A7F-27C1B2FB1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51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86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1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6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11557A-1489-4D20-980A-24565EA9D4C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tacked-books-133374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fslusos.blogspot.com/2015/10/questoes-relevante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droog.wordpress.com/category/socialemed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887478-37DA-494C-8286-088C3B188EFA}"/>
              </a:ext>
            </a:extLst>
          </p:cNvPr>
          <p:cNvGrpSpPr/>
          <p:nvPr/>
        </p:nvGrpSpPr>
        <p:grpSpPr>
          <a:xfrm>
            <a:off x="2208371" y="2182702"/>
            <a:ext cx="7775258" cy="3964629"/>
            <a:chOff x="2395470" y="180304"/>
            <a:chExt cx="7160653" cy="49156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F18BB-94B4-444E-8A3A-77855994C7E2}"/>
                </a:ext>
              </a:extLst>
            </p:cNvPr>
            <p:cNvSpPr/>
            <p:nvPr/>
          </p:nvSpPr>
          <p:spPr>
            <a:xfrm>
              <a:off x="2395470" y="180304"/>
              <a:ext cx="7160653" cy="4915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3EFE5B-4C92-43BC-B954-658DA7957DC3}"/>
                </a:ext>
              </a:extLst>
            </p:cNvPr>
            <p:cNvGrpSpPr/>
            <p:nvPr/>
          </p:nvGrpSpPr>
          <p:grpSpPr>
            <a:xfrm>
              <a:off x="2575775" y="313744"/>
              <a:ext cx="6812924" cy="4673600"/>
              <a:chOff x="2861704" y="2515229"/>
              <a:chExt cx="6159500" cy="46736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67E97B7-34A0-4D7E-81C0-9B31C2E2DA2D}"/>
                  </a:ext>
                </a:extLst>
              </p:cNvPr>
              <p:cNvGrpSpPr/>
              <p:nvPr/>
            </p:nvGrpSpPr>
            <p:grpSpPr>
              <a:xfrm>
                <a:off x="2861704" y="2515229"/>
                <a:ext cx="6159500" cy="4673600"/>
                <a:chOff x="2861704" y="2515229"/>
                <a:chExt cx="6159500" cy="4673600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B3346BA-CD32-49C3-894F-2BDA9A4D6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1704" y="2515229"/>
                  <a:ext cx="6159500" cy="46736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1" name="Flowchart: Manual Input 10">
                  <a:extLst>
                    <a:ext uri="{FF2B5EF4-FFF2-40B4-BE49-F238E27FC236}">
                      <a16:creationId xmlns:a16="http://schemas.microsoft.com/office/drawing/2014/main" id="{76C70980-D295-4A9B-9B46-35298945369B}"/>
                    </a:ext>
                  </a:extLst>
                </p:cNvPr>
                <p:cNvSpPr/>
                <p:nvPr/>
              </p:nvSpPr>
              <p:spPr>
                <a:xfrm rot="241156">
                  <a:off x="5429185" y="2793203"/>
                  <a:ext cx="3125226" cy="1057665"/>
                </a:xfrm>
                <a:prstGeom prst="flowChartManualInput">
                  <a:avLst/>
                </a:prstGeom>
                <a:solidFill>
                  <a:srgbClr val="176F39"/>
                </a:solidFill>
                <a:ln>
                  <a:solidFill>
                    <a:srgbClr val="1462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86D494-E0C2-49CB-9F60-DEFFDDAB8747}"/>
                  </a:ext>
                </a:extLst>
              </p:cNvPr>
              <p:cNvSpPr txBox="1"/>
              <p:nvPr/>
            </p:nvSpPr>
            <p:spPr>
              <a:xfrm rot="163388">
                <a:off x="5513931" y="3180621"/>
                <a:ext cx="2939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VITA/TCE &amp; TaxSlayer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83233F-BB52-459C-999B-4FEBDE6B1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150" y="1650500"/>
              <a:ext cx="284365" cy="20684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D64DA74-88CA-40E8-AF9F-CA80EC3504B0}"/>
              </a:ext>
            </a:extLst>
          </p:cNvPr>
          <p:cNvSpPr/>
          <p:nvPr/>
        </p:nvSpPr>
        <p:spPr>
          <a:xfrm>
            <a:off x="2787894" y="197901"/>
            <a:ext cx="78848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reflection endPos="0" dir="5400000" sy="-90000" algn="bl" rotWithShape="0"/>
                </a:effectLst>
                <a:latin typeface="Arial Rounded MT Bold" panose="020F0704030504030204" pitchFamily="34" charset="0"/>
              </a:rPr>
              <a:t>Welcome to </a:t>
            </a:r>
          </a:p>
          <a:p>
            <a:pPr algn="ctr"/>
            <a:r>
              <a:rPr lang="en-US" sz="5400" dirty="0">
                <a:ln w="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reflection endPos="0" dir="5400000" sy="-90000" algn="bl" rotWithShape="0"/>
                </a:effectLst>
                <a:latin typeface="Arial Rounded MT Bold" panose="020F0704030504030204" pitchFamily="34" charset="0"/>
              </a:rPr>
              <a:t>VITA Scenario Training</a:t>
            </a:r>
          </a:p>
        </p:txBody>
      </p:sp>
    </p:spTree>
    <p:extLst>
      <p:ext uri="{BB962C8B-B14F-4D97-AF65-F5344CB8AC3E}">
        <p14:creationId xmlns:p14="http://schemas.microsoft.com/office/powerpoint/2010/main" val="9888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E4E3DC-2C0C-F10E-7C42-6E4B53BE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9E33A6-039C-C032-65D1-F29399A61B9E}"/>
              </a:ext>
            </a:extLst>
          </p:cNvPr>
          <p:cNvSpPr txBox="1"/>
          <p:nvPr/>
        </p:nvSpPr>
        <p:spPr>
          <a:xfrm>
            <a:off x="5183070" y="391151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AFA59-150D-282A-50D1-B2907184DBF2}"/>
              </a:ext>
            </a:extLst>
          </p:cNvPr>
          <p:cNvSpPr txBox="1"/>
          <p:nvPr/>
        </p:nvSpPr>
        <p:spPr>
          <a:xfrm>
            <a:off x="926512" y="2097672"/>
            <a:ext cx="9591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C4780-3980-7B60-04B9-8602F8146D56}"/>
              </a:ext>
            </a:extLst>
          </p:cNvPr>
          <p:cNvSpPr txBox="1"/>
          <p:nvPr/>
        </p:nvSpPr>
        <p:spPr>
          <a:xfrm>
            <a:off x="1192857" y="2491184"/>
            <a:ext cx="7980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 from Session 1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Training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TA">
            <a:extLst>
              <a:ext uri="{FF2B5EF4-FFF2-40B4-BE49-F238E27FC236}">
                <a16:creationId xmlns:a16="http://schemas.microsoft.com/office/drawing/2014/main" id="{6B5D919A-81B9-C6ED-58CC-E1B54222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39" y="3927304"/>
            <a:ext cx="2781300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02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E5022F-BDB5-3AC2-421C-558360F6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FDD95-AB4C-9B14-2161-3FFF96742D25}"/>
              </a:ext>
            </a:extLst>
          </p:cNvPr>
          <p:cNvSpPr txBox="1"/>
          <p:nvPr/>
        </p:nvSpPr>
        <p:spPr>
          <a:xfrm>
            <a:off x="4867198" y="687275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26" name="Picture 2" descr="VITA | Miami Dade College">
            <a:extLst>
              <a:ext uri="{FF2B5EF4-FFF2-40B4-BE49-F238E27FC236}">
                <a16:creationId xmlns:a16="http://schemas.microsoft.com/office/drawing/2014/main" id="{20286DB7-4FAC-4545-8AA6-A7FB6484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7" y="5241036"/>
            <a:ext cx="4999673" cy="10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E39E40FE-45AA-82DA-D2C9-F71EA5137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21" y="2707230"/>
            <a:ext cx="2077561" cy="1443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Why Should Leaders Ask Questions? - Bob ...">
            <a:extLst>
              <a:ext uri="{FF2B5EF4-FFF2-40B4-BE49-F238E27FC236}">
                <a16:creationId xmlns:a16="http://schemas.microsoft.com/office/drawing/2014/main" id="{A4CFCFEE-D2DD-10EA-6AAE-C9A3480A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82" y="3613853"/>
            <a:ext cx="3644491" cy="241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ctional Character, cartoon png ...">
            <a:extLst>
              <a:ext uri="{FF2B5EF4-FFF2-40B4-BE49-F238E27FC236}">
                <a16:creationId xmlns:a16="http://schemas.microsoft.com/office/drawing/2014/main" id="{12810351-2135-6E27-32D2-C4658B64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2" y="939508"/>
            <a:ext cx="2047875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E80AE-7410-F704-0DB2-08E3F3B43398}"/>
              </a:ext>
            </a:extLst>
          </p:cNvPr>
          <p:cNvSpPr txBox="1"/>
          <p:nvPr/>
        </p:nvSpPr>
        <p:spPr>
          <a:xfrm>
            <a:off x="4198040" y="687275"/>
            <a:ext cx="4283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Facilitator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7E743-54E5-F117-5B10-4D781E69FCF0}"/>
              </a:ext>
            </a:extLst>
          </p:cNvPr>
          <p:cNvSpPr txBox="1"/>
          <p:nvPr/>
        </p:nvSpPr>
        <p:spPr>
          <a:xfrm>
            <a:off x="1853725" y="2591472"/>
            <a:ext cx="40035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Martha Lewis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vita@ppunitedway.org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719-208-7414</a:t>
            </a:r>
          </a:p>
        </p:txBody>
      </p:sp>
      <p:pic>
        <p:nvPicPr>
          <p:cNvPr id="1026" name="Picture 2" descr="VITA | Miami Dade College">
            <a:extLst>
              <a:ext uri="{FF2B5EF4-FFF2-40B4-BE49-F238E27FC236}">
                <a16:creationId xmlns:a16="http://schemas.microsoft.com/office/drawing/2014/main" id="{411AD2F6-57DF-0A45-2830-5FE00296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20" y="4974336"/>
            <a:ext cx="4999673" cy="10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F8866-9873-5C2B-68E3-BF5C1F38C53E}"/>
              </a:ext>
            </a:extLst>
          </p:cNvPr>
          <p:cNvSpPr txBox="1"/>
          <p:nvPr/>
        </p:nvSpPr>
        <p:spPr>
          <a:xfrm>
            <a:off x="4669044" y="427113"/>
            <a:ext cx="313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3061B-66F7-C398-B708-70A63133394C}"/>
              </a:ext>
            </a:extLst>
          </p:cNvPr>
          <p:cNvSpPr txBox="1"/>
          <p:nvPr/>
        </p:nvSpPr>
        <p:spPr>
          <a:xfrm>
            <a:off x="1323622" y="2465148"/>
            <a:ext cx="52367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 from Session 1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Training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VITA">
            <a:extLst>
              <a:ext uri="{FF2B5EF4-FFF2-40B4-BE49-F238E27FC236}">
                <a16:creationId xmlns:a16="http://schemas.microsoft.com/office/drawing/2014/main" id="{3AD96A95-E52C-4CCE-CDAC-7E2ED0F9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65" y="4101722"/>
            <a:ext cx="2781300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89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971E52-9BD4-C8A5-5563-12876A20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E6AB4-B5E1-5245-ED6C-4946300EC6FE}"/>
              </a:ext>
            </a:extLst>
          </p:cNvPr>
          <p:cNvSpPr txBox="1"/>
          <p:nvPr/>
        </p:nvSpPr>
        <p:spPr>
          <a:xfrm>
            <a:off x="3903405" y="363794"/>
            <a:ext cx="457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5EBBE-6BD9-458E-2187-DB5E4D8E1641}"/>
              </a:ext>
            </a:extLst>
          </p:cNvPr>
          <p:cNvSpPr txBox="1"/>
          <p:nvPr/>
        </p:nvSpPr>
        <p:spPr>
          <a:xfrm>
            <a:off x="891315" y="2001785"/>
            <a:ext cx="799667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4012, Volunteer Resource Guide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6744, Volunteer Assistor’s Test/Retest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4491, Training Guide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tack of books with a few pages&#10;&#10;Description automatically generated">
            <a:extLst>
              <a:ext uri="{FF2B5EF4-FFF2-40B4-BE49-F238E27FC236}">
                <a16:creationId xmlns:a16="http://schemas.microsoft.com/office/drawing/2014/main" id="{288B9A4E-217D-47D3-2EAE-245D8F736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6879" y="4822249"/>
            <a:ext cx="1934084" cy="1218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885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EC86BA-82E9-2A81-09AE-B12585C7C1FC}"/>
              </a:ext>
            </a:extLst>
          </p:cNvPr>
          <p:cNvSpPr txBox="1"/>
          <p:nvPr/>
        </p:nvSpPr>
        <p:spPr>
          <a:xfrm>
            <a:off x="3612175" y="354575"/>
            <a:ext cx="528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 Scenario 1 - 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E55FC-2AEE-E500-C30B-04D9B6F7A462}"/>
              </a:ext>
            </a:extLst>
          </p:cNvPr>
          <p:cNvSpPr txBox="1"/>
          <p:nvPr/>
        </p:nvSpPr>
        <p:spPr>
          <a:xfrm>
            <a:off x="536240" y="1327271"/>
            <a:ext cx="10833723" cy="4889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120" marR="0"/>
            <a:r>
              <a:rPr lang="en-US" sz="2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Interview</a:t>
            </a:r>
            <a:r>
              <a:rPr lang="en-US" sz="2400" b="1" u="sng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u="sng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Notes</a:t>
            </a:r>
          </a:p>
          <a:p>
            <a:pPr marL="71120" marR="0"/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945"/>
              </a:spcBef>
              <a:buSzPct val="100000"/>
              <a:buFont typeface="Wingdings" panose="05000000000000000000" pitchFamily="2" charset="2"/>
              <a:buChar char="Ø"/>
              <a:tabLst>
                <a:tab pos="187960" algn="l"/>
              </a:tabLst>
            </a:pP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Stephanie</a:t>
            </a:r>
            <a:r>
              <a:rPr lang="en-US" sz="24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Winter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24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single</a:t>
            </a:r>
            <a:r>
              <a:rPr lang="en-US" sz="24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400" b="1" spc="-3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had</a:t>
            </a:r>
            <a:r>
              <a:rPr lang="en-US" sz="24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</a:t>
            </a:r>
            <a:r>
              <a:rPr lang="en-US" sz="2400" b="1" spc="-3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job</a:t>
            </a:r>
            <a:r>
              <a:rPr lang="en-US" sz="24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last</a:t>
            </a:r>
            <a:r>
              <a:rPr lang="en-US" sz="2400" b="1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year.</a:t>
            </a:r>
          </a:p>
          <a:p>
            <a:pPr marR="0" lvl="0">
              <a:spcBef>
                <a:spcPts val="945"/>
              </a:spcBef>
              <a:buSzPct val="100000"/>
              <a:tabLst>
                <a:tab pos="187960" algn="l"/>
              </a:tabLst>
            </a:pPr>
            <a:endParaRPr lang="en-US" sz="2000" b="1" spc="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485"/>
              </a:spcBef>
              <a:buSzPct val="100000"/>
              <a:buFont typeface="Wingdings" panose="05000000000000000000" pitchFamily="2" charset="2"/>
              <a:buChar char="Ø"/>
              <a:tabLst>
                <a:tab pos="187960" algn="l"/>
              </a:tabLst>
            </a:pP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Stephanie</a:t>
            </a:r>
            <a:r>
              <a:rPr lang="en-US" sz="24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received</a:t>
            </a:r>
            <a:r>
              <a:rPr lang="en-US" sz="24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</a:t>
            </a:r>
            <a:r>
              <a:rPr lang="en-US" sz="2400" b="1" spc="-2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W-2</a:t>
            </a:r>
            <a:r>
              <a:rPr lang="en-US" sz="24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24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</a:t>
            </a:r>
            <a:r>
              <a:rPr lang="en-US" sz="2400" b="1" spc="-2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job</a:t>
            </a:r>
            <a:r>
              <a:rPr lang="en-US" sz="24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en-US" sz="2400" b="1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year.</a:t>
            </a:r>
          </a:p>
          <a:p>
            <a:pPr marR="0" lvl="0">
              <a:spcBef>
                <a:spcPts val="485"/>
              </a:spcBef>
              <a:buSzPct val="100000"/>
              <a:tabLst>
                <a:tab pos="187960" algn="l"/>
              </a:tabLst>
            </a:pPr>
            <a:endParaRPr lang="en-US" sz="2000" b="1" spc="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554990" lvl="0" indent="-342900">
              <a:lnSpc>
                <a:spcPct val="101000"/>
              </a:lnSpc>
              <a:spcBef>
                <a:spcPts val="485"/>
              </a:spcBef>
              <a:buSzPct val="100000"/>
              <a:buFont typeface="Wingdings" panose="05000000000000000000" pitchFamily="2" charset="2"/>
              <a:buChar char="Ø"/>
              <a:tabLst>
                <a:tab pos="187325" algn="l"/>
                <a:tab pos="197485" algn="l"/>
              </a:tabLst>
            </a:pP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Stephanie</a:t>
            </a:r>
            <a:r>
              <a:rPr lang="en-US" sz="24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24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b="1" spc="-3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U.S.</a:t>
            </a:r>
            <a:r>
              <a:rPr lang="en-US" sz="2400" b="1" spc="-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citizen</a:t>
            </a:r>
            <a:r>
              <a:rPr lang="en-US" sz="2400" b="1" spc="-3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400" b="1" spc="-3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</a:t>
            </a:r>
            <a:r>
              <a:rPr lang="en-US" sz="2400" b="1" spc="-6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b="1" spc="-6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valid</a:t>
            </a:r>
            <a:r>
              <a:rPr lang="en-US" sz="2400" b="1" spc="-3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Social</a:t>
            </a:r>
            <a:r>
              <a:rPr lang="en-US" sz="2400" b="1" spc="-3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Security</a:t>
            </a:r>
            <a:r>
              <a:rPr lang="en-US" sz="2400" b="1" spc="-3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number.</a:t>
            </a:r>
            <a:r>
              <a:rPr lang="en-US" sz="2400" b="1" spc="-5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R="554990" lvl="0">
              <a:lnSpc>
                <a:spcPct val="101000"/>
              </a:lnSpc>
              <a:spcBef>
                <a:spcPts val="485"/>
              </a:spcBef>
              <a:buSzPct val="100000"/>
              <a:tabLst>
                <a:tab pos="187325" algn="l"/>
                <a:tab pos="197485" algn="l"/>
              </a:tabLst>
            </a:pPr>
            <a:endParaRPr lang="en-US" sz="2000" b="1" spc="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93345" lvl="0" indent="-342900">
              <a:lnSpc>
                <a:spcPct val="101000"/>
              </a:lnSpc>
              <a:spcBef>
                <a:spcPts val="470"/>
              </a:spcBef>
              <a:buSzPct val="100000"/>
              <a:buFont typeface="Wingdings" panose="05000000000000000000" pitchFamily="2" charset="2"/>
              <a:buChar char="Ø"/>
              <a:tabLst>
                <a:tab pos="187960" algn="l"/>
                <a:tab pos="198120" algn="l"/>
              </a:tabLst>
            </a:pP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Stephanie receives a refund, she would like to deposit it into their checking account. Documents from Community</a:t>
            </a:r>
            <a:r>
              <a:rPr lang="en-US" sz="2400" b="1" spc="-7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Bank</a:t>
            </a:r>
            <a:r>
              <a:rPr lang="en-US" sz="2400" b="1" spc="-6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show</a:t>
            </a:r>
            <a:r>
              <a:rPr lang="en-US" sz="2400" b="1" spc="-6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2400" b="1" spc="-6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400" b="1" spc="-6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routing</a:t>
            </a:r>
            <a:r>
              <a:rPr lang="en-US" sz="2400" b="1" spc="-5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number</a:t>
            </a:r>
            <a:r>
              <a:rPr lang="en-US" sz="2400" b="1" spc="-6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2400" b="1" spc="-6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111000025.</a:t>
            </a:r>
            <a:r>
              <a:rPr lang="en-US" sz="2400" b="1" spc="-7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</a:t>
            </a:r>
            <a:r>
              <a:rPr lang="en-US" sz="2400" b="1" spc="-6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checking</a:t>
            </a:r>
            <a:r>
              <a:rPr lang="en-US" sz="2400" b="1" spc="-5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account</a:t>
            </a:r>
            <a:r>
              <a:rPr lang="en-US" sz="2400" b="1" spc="-6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number</a:t>
            </a:r>
            <a:r>
              <a:rPr lang="en-US" sz="2400" b="1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2400" b="1" spc="-6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11337890</a:t>
            </a:r>
            <a:r>
              <a:rPr lang="en-US" sz="20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B9B45BD-593D-C1EC-FDD6-2BA88924D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4E4D7-46E1-9391-F44E-8A1E605653CF}"/>
              </a:ext>
            </a:extLst>
          </p:cNvPr>
          <p:cNvSpPr txBox="1"/>
          <p:nvPr/>
        </p:nvSpPr>
        <p:spPr>
          <a:xfrm>
            <a:off x="1620988" y="1515863"/>
            <a:ext cx="87671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Stephanie’s Documents –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13614-C Intake/Interview and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Review Sheet;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Card;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W-2</a:t>
            </a:r>
          </a:p>
        </p:txBody>
      </p:sp>
    </p:spTree>
    <p:extLst>
      <p:ext uri="{BB962C8B-B14F-4D97-AF65-F5344CB8AC3E}">
        <p14:creationId xmlns:p14="http://schemas.microsoft.com/office/powerpoint/2010/main" val="31797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6EA0A9-BDCF-ABBB-F759-8C7DC74B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46AAC7-42DF-8501-0F92-2C90C45AB1B1}"/>
              </a:ext>
            </a:extLst>
          </p:cNvPr>
          <p:cNvSpPr txBox="1"/>
          <p:nvPr/>
        </p:nvSpPr>
        <p:spPr>
          <a:xfrm>
            <a:off x="3849758" y="358343"/>
            <a:ext cx="4427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EFAF1-44E6-5FC0-F167-2C9D7961E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21" y="1654973"/>
            <a:ext cx="3998227" cy="4225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C76B07A4-9055-C48E-6967-98291AC0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18673" y="1530136"/>
            <a:ext cx="2540777" cy="277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49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8CD6D0-46B8-8E45-2DB4-3CACA42E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F3B32-A8A0-01D9-4B7B-EDFE00659AEA}"/>
              </a:ext>
            </a:extLst>
          </p:cNvPr>
          <p:cNvSpPr txBox="1"/>
          <p:nvPr/>
        </p:nvSpPr>
        <p:spPr>
          <a:xfrm>
            <a:off x="2910349" y="2418735"/>
            <a:ext cx="6152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Practice</a:t>
            </a:r>
          </a:p>
        </p:txBody>
      </p:sp>
    </p:spTree>
    <p:extLst>
      <p:ext uri="{BB962C8B-B14F-4D97-AF65-F5344CB8AC3E}">
        <p14:creationId xmlns:p14="http://schemas.microsoft.com/office/powerpoint/2010/main" val="144005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F50AE-01C8-2D4A-2513-A58758943DF4}"/>
              </a:ext>
            </a:extLst>
          </p:cNvPr>
          <p:cNvSpPr txBox="1"/>
          <p:nvPr/>
        </p:nvSpPr>
        <p:spPr>
          <a:xfrm>
            <a:off x="799414" y="0"/>
            <a:ext cx="9891206" cy="650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Started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 Tax Year 2024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Lab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https://vita.taxslayerpro.com/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the TaxSlayer practice area for running test questions before taking the test.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on 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Lab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(far left button)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this Password:   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TRAINPROWEB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 in or create an account if necessary.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(password only changes when you want it to)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to Practice Area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3" descr="A cartoon of a computer&#10;&#10;Description automatically generated">
            <a:extLst>
              <a:ext uri="{FF2B5EF4-FFF2-40B4-BE49-F238E27FC236}">
                <a16:creationId xmlns:a16="http://schemas.microsoft.com/office/drawing/2014/main" id="{EBAF70C2-1A98-0922-BE94-532C19708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3804" y="620684"/>
            <a:ext cx="1347799" cy="123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558135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1068</TotalTime>
  <Words>243</Words>
  <Application>Microsoft Office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Arial Narrow</vt:lpstr>
      <vt:lpstr>Arial Rounded MT Bold</vt:lpstr>
      <vt:lpstr>Century Gothic</vt:lpstr>
      <vt:lpstr>Symbol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Lewis</dc:creator>
  <cp:lastModifiedBy>Martha Lewis</cp:lastModifiedBy>
  <cp:revision>5</cp:revision>
  <cp:lastPrinted>2022-11-30T23:52:47Z</cp:lastPrinted>
  <dcterms:created xsi:type="dcterms:W3CDTF">2022-11-30T03:12:59Z</dcterms:created>
  <dcterms:modified xsi:type="dcterms:W3CDTF">2024-12-04T17:41:19Z</dcterms:modified>
</cp:coreProperties>
</file>