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74" r:id="rId2"/>
    <p:sldId id="300" r:id="rId3"/>
    <p:sldId id="296" r:id="rId4"/>
    <p:sldId id="256" r:id="rId5"/>
    <p:sldId id="304" r:id="rId6"/>
    <p:sldId id="305" r:id="rId7"/>
    <p:sldId id="308" r:id="rId8"/>
    <p:sldId id="307" r:id="rId9"/>
    <p:sldId id="309" r:id="rId10"/>
    <p:sldId id="306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726D2-951C-4B6C-A358-B59DAE7FBA1C}" v="43" dt="2024-12-18T17:52:5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104" d="100"/>
          <a:sy n="104" d="100"/>
        </p:scale>
        <p:origin x="14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Lewis" userId="a9d014b61247f62c" providerId="LiveId" clId="{8BF2F440-4415-48FE-88A7-3DF63D58ECDC}"/>
    <pc:docChg chg="custSel addSld delSld modSld sldOrd">
      <pc:chgData name="Martha Lewis" userId="a9d014b61247f62c" providerId="LiveId" clId="{8BF2F440-4415-48FE-88A7-3DF63D58ECDC}" dt="2023-12-06T19:38:38.366" v="1094"/>
      <pc:docMkLst>
        <pc:docMk/>
      </pc:docMkLst>
      <pc:sldChg chg="modSp mod">
        <pc:chgData name="Martha Lewis" userId="a9d014b61247f62c" providerId="LiveId" clId="{8BF2F440-4415-48FE-88A7-3DF63D58ECDC}" dt="2023-12-06T15:08:05.852" v="9" actId="1076"/>
        <pc:sldMkLst>
          <pc:docMk/>
          <pc:sldMk cId="988807391" sldId="274"/>
        </pc:sldMkLst>
      </pc:sldChg>
      <pc:sldChg chg="del">
        <pc:chgData name="Martha Lewis" userId="a9d014b61247f62c" providerId="LiveId" clId="{8BF2F440-4415-48FE-88A7-3DF63D58ECDC}" dt="2023-12-06T15:21:38.066" v="1040" actId="47"/>
        <pc:sldMkLst>
          <pc:docMk/>
          <pc:sldMk cId="3930466403" sldId="275"/>
        </pc:sldMkLst>
      </pc:sldChg>
      <pc:sldChg chg="del">
        <pc:chgData name="Martha Lewis" userId="a9d014b61247f62c" providerId="LiveId" clId="{8BF2F440-4415-48FE-88A7-3DF63D58ECDC}" dt="2023-12-06T15:21:45.496" v="1041" actId="47"/>
        <pc:sldMkLst>
          <pc:docMk/>
          <pc:sldMk cId="1498997004" sldId="276"/>
        </pc:sldMkLst>
      </pc:sldChg>
      <pc:sldChg chg="ord">
        <pc:chgData name="Martha Lewis" userId="a9d014b61247f62c" providerId="LiveId" clId="{8BF2F440-4415-48FE-88A7-3DF63D58ECDC}" dt="2023-12-06T15:22:04.554" v="1043"/>
        <pc:sldMkLst>
          <pc:docMk/>
          <pc:sldMk cId="815543105" sldId="277"/>
        </pc:sldMkLst>
      </pc:sldChg>
      <pc:sldChg chg="del">
        <pc:chgData name="Martha Lewis" userId="a9d014b61247f62c" providerId="LiveId" clId="{8BF2F440-4415-48FE-88A7-3DF63D58ECDC}" dt="2023-12-06T15:22:19.845" v="1044" actId="47"/>
        <pc:sldMkLst>
          <pc:docMk/>
          <pc:sldMk cId="1163824188" sldId="278"/>
        </pc:sldMkLst>
      </pc:sldChg>
      <pc:sldChg chg="del">
        <pc:chgData name="Martha Lewis" userId="a9d014b61247f62c" providerId="LiveId" clId="{8BF2F440-4415-48FE-88A7-3DF63D58ECDC}" dt="2023-12-06T15:22:22.203" v="1045" actId="47"/>
        <pc:sldMkLst>
          <pc:docMk/>
          <pc:sldMk cId="3873781696" sldId="280"/>
        </pc:sldMkLst>
      </pc:sldChg>
      <pc:sldChg chg="del">
        <pc:chgData name="Martha Lewis" userId="a9d014b61247f62c" providerId="LiveId" clId="{8BF2F440-4415-48FE-88A7-3DF63D58ECDC}" dt="2023-12-06T15:22:32.466" v="1047" actId="47"/>
        <pc:sldMkLst>
          <pc:docMk/>
          <pc:sldMk cId="4275033032" sldId="283"/>
        </pc:sldMkLst>
      </pc:sldChg>
      <pc:sldChg chg="del">
        <pc:chgData name="Martha Lewis" userId="a9d014b61247f62c" providerId="LiveId" clId="{8BF2F440-4415-48FE-88A7-3DF63D58ECDC}" dt="2023-12-06T15:22:33.814" v="1048" actId="47"/>
        <pc:sldMkLst>
          <pc:docMk/>
          <pc:sldMk cId="2776273880" sldId="284"/>
        </pc:sldMkLst>
      </pc:sldChg>
      <pc:sldChg chg="del">
        <pc:chgData name="Martha Lewis" userId="a9d014b61247f62c" providerId="LiveId" clId="{8BF2F440-4415-48FE-88A7-3DF63D58ECDC}" dt="2023-12-06T15:22:39.610" v="1049" actId="47"/>
        <pc:sldMkLst>
          <pc:docMk/>
          <pc:sldMk cId="2931762658" sldId="287"/>
        </pc:sldMkLst>
      </pc:sldChg>
      <pc:sldChg chg="del">
        <pc:chgData name="Martha Lewis" userId="a9d014b61247f62c" providerId="LiveId" clId="{8BF2F440-4415-48FE-88A7-3DF63D58ECDC}" dt="2023-12-06T15:22:42.156" v="1050" actId="47"/>
        <pc:sldMkLst>
          <pc:docMk/>
          <pc:sldMk cId="4120336942" sldId="288"/>
        </pc:sldMkLst>
      </pc:sldChg>
      <pc:sldChg chg="del">
        <pc:chgData name="Martha Lewis" userId="a9d014b61247f62c" providerId="LiveId" clId="{8BF2F440-4415-48FE-88A7-3DF63D58ECDC}" dt="2023-12-06T15:22:43.641" v="1051" actId="47"/>
        <pc:sldMkLst>
          <pc:docMk/>
          <pc:sldMk cId="1347139173" sldId="289"/>
        </pc:sldMkLst>
      </pc:sldChg>
      <pc:sldChg chg="modSp mod">
        <pc:chgData name="Martha Lewis" userId="a9d014b61247f62c" providerId="LiveId" clId="{8BF2F440-4415-48FE-88A7-3DF63D58ECDC}" dt="2023-12-06T15:13:07.303" v="180" actId="1076"/>
        <pc:sldMkLst>
          <pc:docMk/>
          <pc:sldMk cId="878900173" sldId="296"/>
        </pc:sldMkLst>
      </pc:sldChg>
      <pc:sldChg chg="del">
        <pc:chgData name="Martha Lewis" userId="a9d014b61247f62c" providerId="LiveId" clId="{8BF2F440-4415-48FE-88A7-3DF63D58ECDC}" dt="2023-12-06T15:22:46.743" v="1052" actId="47"/>
        <pc:sldMkLst>
          <pc:docMk/>
          <pc:sldMk cId="2202593577" sldId="298"/>
        </pc:sldMkLst>
      </pc:sldChg>
      <pc:sldChg chg="addSp modSp mod">
        <pc:chgData name="Martha Lewis" userId="a9d014b61247f62c" providerId="LiveId" clId="{8BF2F440-4415-48FE-88A7-3DF63D58ECDC}" dt="2023-12-06T19:35:18.379" v="1089" actId="1076"/>
        <pc:sldMkLst>
          <pc:docMk/>
          <pc:sldMk cId="755481633" sldId="300"/>
        </pc:sldMkLst>
      </pc:sldChg>
      <pc:sldChg chg="ord">
        <pc:chgData name="Martha Lewis" userId="a9d014b61247f62c" providerId="LiveId" clId="{8BF2F440-4415-48FE-88A7-3DF63D58ECDC}" dt="2023-12-06T19:38:38.366" v="1094"/>
        <pc:sldMkLst>
          <pc:docMk/>
          <pc:sldMk cId="2964294063" sldId="301"/>
        </pc:sldMkLst>
      </pc:sldChg>
      <pc:sldChg chg="modSp mod ord">
        <pc:chgData name="Martha Lewis" userId="a9d014b61247f62c" providerId="LiveId" clId="{8BF2F440-4415-48FE-88A7-3DF63D58ECDC}" dt="2023-12-06T15:25:03.925" v="1059" actId="403"/>
        <pc:sldMkLst>
          <pc:docMk/>
          <pc:sldMk cId="1985581354" sldId="302"/>
        </pc:sldMkLst>
      </pc:sldChg>
      <pc:sldChg chg="del">
        <pc:chgData name="Martha Lewis" userId="a9d014b61247f62c" providerId="LiveId" clId="{8BF2F440-4415-48FE-88A7-3DF63D58ECDC}" dt="2023-12-06T15:22:30.827" v="1046" actId="47"/>
        <pc:sldMkLst>
          <pc:docMk/>
          <pc:sldMk cId="3709408294" sldId="303"/>
        </pc:sldMkLst>
      </pc:sldChg>
      <pc:sldChg chg="modSp add mod modClrScheme chgLayout">
        <pc:chgData name="Martha Lewis" userId="a9d014b61247f62c" providerId="LiveId" clId="{8BF2F440-4415-48FE-88A7-3DF63D58ECDC}" dt="2023-12-06T19:37:55.092" v="1092" actId="700"/>
        <pc:sldMkLst>
          <pc:docMk/>
          <pc:sldMk cId="4048607276" sldId="304"/>
        </pc:sldMkLst>
      </pc:sldChg>
      <pc:sldChg chg="add del">
        <pc:chgData name="Martha Lewis" userId="a9d014b61247f62c" providerId="LiveId" clId="{8BF2F440-4415-48FE-88A7-3DF63D58ECDC}" dt="2023-12-06T19:37:29.489" v="1091"/>
        <pc:sldMkLst>
          <pc:docMk/>
          <pc:sldMk cId="1884400118" sldId="305"/>
        </pc:sldMkLst>
      </pc:sldChg>
    </pc:docChg>
  </pc:docChgLst>
  <pc:docChgLst>
    <pc:chgData name="Martha Lewis" userId="a9d014b61247f62c" providerId="LiveId" clId="{F48FC94E-B1DF-402B-970C-30B5DF9900F4}"/>
    <pc:docChg chg="custSel addSld delSld modSld modMainMaster">
      <pc:chgData name="Martha Lewis" userId="a9d014b61247f62c" providerId="LiveId" clId="{F48FC94E-B1DF-402B-970C-30B5DF9900F4}" dt="2024-11-12T04:24:55.054" v="550" actId="1076"/>
      <pc:docMkLst>
        <pc:docMk/>
      </pc:docMkLst>
      <pc:sldChg chg="modTransition">
        <pc:chgData name="Martha Lewis" userId="a9d014b61247f62c" providerId="LiveId" clId="{F48FC94E-B1DF-402B-970C-30B5DF9900F4}" dt="2024-11-12T03:53:43.282" v="253"/>
        <pc:sldMkLst>
          <pc:docMk/>
          <pc:sldMk cId="137017020" sldId="256"/>
        </pc:sldMkLst>
      </pc:sldChg>
      <pc:sldChg chg="modSp mod setBg">
        <pc:chgData name="Martha Lewis" userId="a9d014b61247f62c" providerId="LiveId" clId="{F48FC94E-B1DF-402B-970C-30B5DF9900F4}" dt="2024-11-12T04:01:12.243" v="306" actId="20577"/>
        <pc:sldMkLst>
          <pc:docMk/>
          <pc:sldMk cId="988807391" sldId="274"/>
        </pc:sldMkLst>
        <pc:spChg chg="mod">
          <ac:chgData name="Martha Lewis" userId="a9d014b61247f62c" providerId="LiveId" clId="{F48FC94E-B1DF-402B-970C-30B5DF9900F4}" dt="2024-11-12T04:01:12.243" v="306" actId="20577"/>
          <ac:spMkLst>
            <pc:docMk/>
            <pc:sldMk cId="988807391" sldId="274"/>
            <ac:spMk id="3" creationId="{0D64DA74-88CA-40E8-AF9F-CA80EC3504B0}"/>
          </ac:spMkLst>
        </pc:spChg>
        <pc:grpChg chg="mod">
          <ac:chgData name="Martha Lewis" userId="a9d014b61247f62c" providerId="LiveId" clId="{F48FC94E-B1DF-402B-970C-30B5DF9900F4}" dt="2024-11-12T03:36:22.571" v="126" actId="1076"/>
          <ac:grpSpMkLst>
            <pc:docMk/>
            <pc:sldMk cId="988807391" sldId="274"/>
            <ac:grpSpMk id="4" creationId="{8F887478-37DA-494C-8286-088C3B188EFA}"/>
          </ac:grpSpMkLst>
        </pc:grpChg>
        <pc:picChg chg="mod">
          <ac:chgData name="Martha Lewis" userId="a9d014b61247f62c" providerId="LiveId" clId="{F48FC94E-B1DF-402B-970C-30B5DF9900F4}" dt="2024-11-12T03:32:56.790" v="83" actId="1440"/>
          <ac:picMkLst>
            <pc:docMk/>
            <pc:sldMk cId="988807391" sldId="274"/>
            <ac:picMk id="10" creationId="{0B3346BA-CD32-49C3-894F-2BDA9A4D6623}"/>
          </ac:picMkLst>
        </pc:picChg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815543105" sldId="277"/>
        </pc:sldMkLst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2156641835" sldId="290"/>
        </pc:sldMkLst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3902144975" sldId="291"/>
        </pc:sldMkLst>
      </pc:sldChg>
      <pc:sldChg chg="modSp mod modAnim">
        <pc:chgData name="Martha Lewis" userId="a9d014b61247f62c" providerId="LiveId" clId="{F48FC94E-B1DF-402B-970C-30B5DF9900F4}" dt="2024-11-12T04:15:01.646" v="404" actId="1076"/>
        <pc:sldMkLst>
          <pc:docMk/>
          <pc:sldMk cId="878900173" sldId="296"/>
        </pc:sldMkLst>
        <pc:spChg chg="mod">
          <ac:chgData name="Martha Lewis" userId="a9d014b61247f62c" providerId="LiveId" clId="{F48FC94E-B1DF-402B-970C-30B5DF9900F4}" dt="2024-11-12T03:42:08.126" v="147" actId="1076"/>
          <ac:spMkLst>
            <pc:docMk/>
            <pc:sldMk cId="878900173" sldId="296"/>
            <ac:spMk id="2" creationId="{05EF8866-9873-5C2B-68E3-BF5C1F38C53E}"/>
          </ac:spMkLst>
        </pc:spChg>
        <pc:spChg chg="mod">
          <ac:chgData name="Martha Lewis" userId="a9d014b61247f62c" providerId="LiveId" clId="{F48FC94E-B1DF-402B-970C-30B5DF9900F4}" dt="2024-11-12T04:15:01.646" v="404" actId="1076"/>
          <ac:spMkLst>
            <pc:docMk/>
            <pc:sldMk cId="878900173" sldId="296"/>
            <ac:spMk id="3" creationId="{9C33061B-66F7-C398-B708-70A63133394C}"/>
          </ac:spMkLst>
        </pc:spChg>
        <pc:picChg chg="mod">
          <ac:chgData name="Martha Lewis" userId="a9d014b61247f62c" providerId="LiveId" clId="{F48FC94E-B1DF-402B-970C-30B5DF9900F4}" dt="2024-11-12T03:42:59.248" v="153" actId="1076"/>
          <ac:picMkLst>
            <pc:docMk/>
            <pc:sldMk cId="878900173" sldId="296"/>
            <ac:picMk id="1028" creationId="{3AD96A95-E52C-4CCE-CDAC-7E2ED0F919D7}"/>
          </ac:picMkLst>
        </pc:picChg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468104747" sldId="299"/>
        </pc:sldMkLst>
      </pc:sldChg>
      <pc:sldChg chg="addSp modSp mod modTransition modAnim">
        <pc:chgData name="Martha Lewis" userId="a9d014b61247f62c" providerId="LiveId" clId="{F48FC94E-B1DF-402B-970C-30B5DF9900F4}" dt="2024-11-12T03:53:14.543" v="248"/>
        <pc:sldMkLst>
          <pc:docMk/>
          <pc:sldMk cId="755481633" sldId="300"/>
        </pc:sldMkLst>
        <pc:spChg chg="mod">
          <ac:chgData name="Martha Lewis" userId="a9d014b61247f62c" providerId="LiveId" clId="{F48FC94E-B1DF-402B-970C-30B5DF9900F4}" dt="2024-11-12T03:41:28.186" v="140" actId="1076"/>
          <ac:spMkLst>
            <pc:docMk/>
            <pc:sldMk cId="755481633" sldId="300"/>
            <ac:spMk id="2" creationId="{B8EE80AE-7410-F704-0DB2-08E3F3B43398}"/>
          </ac:spMkLst>
        </pc:spChg>
        <pc:spChg chg="mod">
          <ac:chgData name="Martha Lewis" userId="a9d014b61247f62c" providerId="LiveId" clId="{F48FC94E-B1DF-402B-970C-30B5DF9900F4}" dt="2024-11-12T03:41:38.679" v="142" actId="1076"/>
          <ac:spMkLst>
            <pc:docMk/>
            <pc:sldMk cId="755481633" sldId="300"/>
            <ac:spMk id="3" creationId="{EE87E743-54E5-F117-5B10-4D781E69FCF0}"/>
          </ac:spMkLst>
        </pc:spChg>
        <pc:picChg chg="add mod">
          <ac:chgData name="Martha Lewis" userId="a9d014b61247f62c" providerId="LiveId" clId="{F48FC94E-B1DF-402B-970C-30B5DF9900F4}" dt="2024-11-12T03:41:30.755" v="141" actId="1076"/>
          <ac:picMkLst>
            <pc:docMk/>
            <pc:sldMk cId="755481633" sldId="300"/>
            <ac:picMk id="1026" creationId="{411AD2F6-57DF-0A45-2830-5FE002967798}"/>
          </ac:picMkLst>
        </pc:picChg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2964294063" sldId="301"/>
        </pc:sldMkLst>
      </pc:sldChg>
      <pc:sldChg chg="del">
        <pc:chgData name="Martha Lewis" userId="a9d014b61247f62c" providerId="LiveId" clId="{F48FC94E-B1DF-402B-970C-30B5DF9900F4}" dt="2024-11-12T03:27:42.079" v="0" actId="47"/>
        <pc:sldMkLst>
          <pc:docMk/>
          <pc:sldMk cId="1985581354" sldId="302"/>
        </pc:sldMkLst>
      </pc:sldChg>
      <pc:sldChg chg="addSp delSp modSp mod modTransition modAnim">
        <pc:chgData name="Martha Lewis" userId="a9d014b61247f62c" providerId="LiveId" clId="{F48FC94E-B1DF-402B-970C-30B5DF9900F4}" dt="2024-11-12T04:24:55.054" v="550" actId="1076"/>
        <pc:sldMkLst>
          <pc:docMk/>
          <pc:sldMk cId="4048607276" sldId="304"/>
        </pc:sldMkLst>
        <pc:spChg chg="mod">
          <ac:chgData name="Martha Lewis" userId="a9d014b61247f62c" providerId="LiveId" clId="{F48FC94E-B1DF-402B-970C-30B5DF9900F4}" dt="2024-11-12T03:47:24.828" v="224" actId="1076"/>
          <ac:spMkLst>
            <pc:docMk/>
            <pc:sldMk cId="4048607276" sldId="304"/>
            <ac:spMk id="4" creationId="{BAEC86BA-82E9-2A81-09AE-B12585C7C1FC}"/>
          </ac:spMkLst>
        </pc:spChg>
        <pc:spChg chg="mod">
          <ac:chgData name="Martha Lewis" userId="a9d014b61247f62c" providerId="LiveId" clId="{F48FC94E-B1DF-402B-970C-30B5DF9900F4}" dt="2024-11-12T04:24:55.054" v="550" actId="1076"/>
          <ac:spMkLst>
            <pc:docMk/>
            <pc:sldMk cId="4048607276" sldId="304"/>
            <ac:spMk id="6" creationId="{364E55FC-2AEE-E500-C30B-04D9B6F7A462}"/>
          </ac:spMkLst>
        </pc:spChg>
      </pc:sldChg>
      <pc:sldChg chg="addSp delSp modSp add mod modTransition modAnim">
        <pc:chgData name="Martha Lewis" userId="a9d014b61247f62c" providerId="LiveId" clId="{F48FC94E-B1DF-402B-970C-30B5DF9900F4}" dt="2024-11-12T03:54:09.587" v="255"/>
        <pc:sldMkLst>
          <pc:docMk/>
          <pc:sldMk cId="3179740274" sldId="305"/>
        </pc:sldMkLst>
        <pc:spChg chg="mod">
          <ac:chgData name="Martha Lewis" userId="a9d014b61247f62c" providerId="LiveId" clId="{F48FC94E-B1DF-402B-970C-30B5DF9900F4}" dt="2024-11-12T03:47:18.516" v="223" actId="1076"/>
          <ac:spMkLst>
            <pc:docMk/>
            <pc:sldMk cId="3179740274" sldId="305"/>
            <ac:spMk id="4" creationId="{8E44E4D7-46E1-9391-F44E-8A1E605653CF}"/>
          </ac:spMkLst>
        </pc:spChg>
        <pc:spChg chg="mod">
          <ac:chgData name="Martha Lewis" userId="a9d014b61247f62c" providerId="LiveId" clId="{F48FC94E-B1DF-402B-970C-30B5DF9900F4}" dt="2024-11-12T03:47:02.200" v="221" actId="1076"/>
          <ac:spMkLst>
            <pc:docMk/>
            <pc:sldMk cId="3179740274" sldId="305"/>
            <ac:spMk id="6" creationId="{B14EA2CB-8726-960B-2949-3F49FE5F6DED}"/>
          </ac:spMkLst>
        </pc:spChg>
      </pc:sldChg>
      <pc:sldChg chg="add del">
        <pc:chgData name="Martha Lewis" userId="a9d014b61247f62c" providerId="LiveId" clId="{F48FC94E-B1DF-402B-970C-30B5DF9900F4}" dt="2024-11-12T03:47:07.930" v="222" actId="47"/>
        <pc:sldMkLst>
          <pc:docMk/>
          <pc:sldMk cId="2855519443" sldId="306"/>
        </pc:sldMkLst>
      </pc:sldChg>
      <pc:sldChg chg="addSp delSp modSp add mod">
        <pc:chgData name="Martha Lewis" userId="a9d014b61247f62c" providerId="LiveId" clId="{F48FC94E-B1DF-402B-970C-30B5DF9900F4}" dt="2024-11-12T04:00:14.315" v="299" actId="1076"/>
        <pc:sldMkLst>
          <pc:docMk/>
          <pc:sldMk cId="3360926514" sldId="306"/>
        </pc:sldMkLst>
        <pc:spChg chg="mod">
          <ac:chgData name="Martha Lewis" userId="a9d014b61247f62c" providerId="LiveId" clId="{F48FC94E-B1DF-402B-970C-30B5DF9900F4}" dt="2024-11-12T03:55:14.606" v="269" actId="20577"/>
          <ac:spMkLst>
            <pc:docMk/>
            <pc:sldMk cId="3360926514" sldId="306"/>
            <ac:spMk id="2" creationId="{5CFFDD95-AB4C-9B14-2161-3FFF96742D25}"/>
          </ac:spMkLst>
        </pc:spChg>
        <pc:picChg chg="add mod">
          <ac:chgData name="Martha Lewis" userId="a9d014b61247f62c" providerId="LiveId" clId="{F48FC94E-B1DF-402B-970C-30B5DF9900F4}" dt="2024-11-12T04:00:11.713" v="298" actId="1076"/>
          <ac:picMkLst>
            <pc:docMk/>
            <pc:sldMk cId="3360926514" sldId="306"/>
            <ac:picMk id="5" creationId="{E39E40FE-45AA-82DA-D2C9-F71EA5137F39}"/>
          </ac:picMkLst>
        </pc:picChg>
        <pc:picChg chg="mod">
          <ac:chgData name="Martha Lewis" userId="a9d014b61247f62c" providerId="LiveId" clId="{F48FC94E-B1DF-402B-970C-30B5DF9900F4}" dt="2024-11-12T03:57:39.164" v="281" actId="1076"/>
          <ac:picMkLst>
            <pc:docMk/>
            <pc:sldMk cId="3360926514" sldId="306"/>
            <ac:picMk id="1026" creationId="{20286DB7-4FAC-4545-8AA6-A7FB6484D9D5}"/>
          </ac:picMkLst>
        </pc:picChg>
        <pc:picChg chg="add mod">
          <ac:chgData name="Martha Lewis" userId="a9d014b61247f62c" providerId="LiveId" clId="{F48FC94E-B1DF-402B-970C-30B5DF9900F4}" dt="2024-11-12T04:00:09.415" v="296" actId="1076"/>
          <ac:picMkLst>
            <pc:docMk/>
            <pc:sldMk cId="3360926514" sldId="306"/>
            <ac:picMk id="3074" creationId="{A4CFCFEE-D2DD-10EA-6AAE-C9A3480A6275}"/>
          </ac:picMkLst>
        </pc:picChg>
        <pc:picChg chg="add mod">
          <ac:chgData name="Martha Lewis" userId="a9d014b61247f62c" providerId="LiveId" clId="{F48FC94E-B1DF-402B-970C-30B5DF9900F4}" dt="2024-11-12T04:00:14.315" v="299" actId="1076"/>
          <ac:picMkLst>
            <pc:docMk/>
            <pc:sldMk cId="3360926514" sldId="306"/>
            <ac:picMk id="3076" creationId="{12810351-2135-6E27-32D2-C4658B64F8FB}"/>
          </ac:picMkLst>
        </pc:picChg>
      </pc:sldChg>
      <pc:sldMasterChg chg="setBg modSldLayout">
        <pc:chgData name="Martha Lewis" userId="a9d014b61247f62c" providerId="LiveId" clId="{F48FC94E-B1DF-402B-970C-30B5DF9900F4}" dt="2024-11-12T03:29:24.804" v="75"/>
        <pc:sldMasterMkLst>
          <pc:docMk/>
          <pc:sldMasterMk cId="1270349478" sldId="2147483696"/>
        </pc:sldMasterMkLst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354400852" sldId="2147483697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61537610" sldId="2147483698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357518788" sldId="2147483699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1425199137" sldId="2147483700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625531746" sldId="2147483701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1227414298" sldId="2147483702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811448015" sldId="2147483703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68190576" sldId="2147483704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891976030" sldId="2147483705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013334352" sldId="2147483706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22349539" sldId="2147483707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4052224333" sldId="2147483708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792533392" sldId="2147483709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350305781" sldId="2147483710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538171221" sldId="2147483711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2498570313" sldId="2147483712"/>
          </pc:sldLayoutMkLst>
        </pc:sldLayoutChg>
        <pc:sldLayoutChg chg="setBg">
          <pc:chgData name="Martha Lewis" userId="a9d014b61247f62c" providerId="LiveId" clId="{F48FC94E-B1DF-402B-970C-30B5DF9900F4}" dt="2024-11-12T03:29:24.804" v="75"/>
          <pc:sldLayoutMkLst>
            <pc:docMk/>
            <pc:sldMasterMk cId="1270349478" sldId="2147483696"/>
            <pc:sldLayoutMk cId="43650198" sldId="2147483713"/>
          </pc:sldLayoutMkLst>
        </pc:sldLayoutChg>
      </pc:sldMasterChg>
    </pc:docChg>
  </pc:docChgLst>
  <pc:docChgLst>
    <pc:chgData name="Martha Lewis" userId="a9d014b61247f62c" providerId="LiveId" clId="{174726D2-951C-4B6C-A358-B59DAE7FBA1C}"/>
    <pc:docChg chg="undo custSel addSld modSld">
      <pc:chgData name="Martha Lewis" userId="a9d014b61247f62c" providerId="LiveId" clId="{174726D2-951C-4B6C-A358-B59DAE7FBA1C}" dt="2024-12-18T17:52:55.268" v="2399"/>
      <pc:docMkLst>
        <pc:docMk/>
      </pc:docMkLst>
      <pc:sldChg chg="addSp delSp modSp mod modTransition">
        <pc:chgData name="Martha Lewis" userId="a9d014b61247f62c" providerId="LiveId" clId="{174726D2-951C-4B6C-A358-B59DAE7FBA1C}" dt="2024-12-18T17:49:13.373" v="2375"/>
        <pc:sldMkLst>
          <pc:docMk/>
          <pc:sldMk cId="137017020" sldId="256"/>
        </pc:sldMkLst>
        <pc:spChg chg="add mod">
          <ac:chgData name="Martha Lewis" userId="a9d014b61247f62c" providerId="LiveId" clId="{174726D2-951C-4B6C-A358-B59DAE7FBA1C}" dt="2024-12-18T17:43:32.926" v="2372" actId="1076"/>
          <ac:spMkLst>
            <pc:docMk/>
            <pc:sldMk cId="137017020" sldId="256"/>
            <ac:spMk id="2" creationId="{DB8DE4C0-243D-B8C1-8C5B-0F4B5FDBE1E1}"/>
          </ac:spMkLst>
        </pc:spChg>
        <pc:spChg chg="add mod">
          <ac:chgData name="Martha Lewis" userId="a9d014b61247f62c" providerId="LiveId" clId="{174726D2-951C-4B6C-A358-B59DAE7FBA1C}" dt="2024-12-18T17:43:24.845" v="2370" actId="1076"/>
          <ac:spMkLst>
            <pc:docMk/>
            <pc:sldMk cId="137017020" sldId="256"/>
            <ac:spMk id="3" creationId="{D00DC7FA-326B-6423-F7D8-BEBF8C3F76D8}"/>
          </ac:spMkLst>
        </pc:spChg>
        <pc:spChg chg="mod">
          <ac:chgData name="Martha Lewis" userId="a9d014b61247f62c" providerId="LiveId" clId="{174726D2-951C-4B6C-A358-B59DAE7FBA1C}" dt="2024-12-17T22:59:40.826" v="1973" actId="6549"/>
          <ac:spMkLst>
            <pc:docMk/>
            <pc:sldMk cId="137017020" sldId="256"/>
            <ac:spMk id="4" creationId="{BAEC86BA-82E9-2A81-09AE-B12585C7C1FC}"/>
          </ac:spMkLst>
        </pc:spChg>
        <pc:spChg chg="add mod">
          <ac:chgData name="Martha Lewis" userId="a9d014b61247f62c" providerId="LiveId" clId="{174726D2-951C-4B6C-A358-B59DAE7FBA1C}" dt="2024-12-18T17:43:40.240" v="2373" actId="1076"/>
          <ac:spMkLst>
            <pc:docMk/>
            <pc:sldMk cId="137017020" sldId="256"/>
            <ac:spMk id="5" creationId="{C3A93961-C54E-980C-F252-CC3898B90643}"/>
          </ac:spMkLst>
        </pc:spChg>
        <pc:spChg chg="add mod">
          <ac:chgData name="Martha Lewis" userId="a9d014b61247f62c" providerId="LiveId" clId="{174726D2-951C-4B6C-A358-B59DAE7FBA1C}" dt="2024-12-18T17:43:28.978" v="2371" actId="1076"/>
          <ac:spMkLst>
            <pc:docMk/>
            <pc:sldMk cId="137017020" sldId="256"/>
            <ac:spMk id="7" creationId="{0B7909DE-6297-082C-1E6C-DF8918978A6D}"/>
          </ac:spMkLst>
        </pc:spChg>
        <pc:picChg chg="add mod">
          <ac:chgData name="Martha Lewis" userId="a9d014b61247f62c" providerId="LiveId" clId="{174726D2-951C-4B6C-A358-B59DAE7FBA1C}" dt="2024-12-18T17:42:50.712" v="2362" actId="1076"/>
          <ac:picMkLst>
            <pc:docMk/>
            <pc:sldMk cId="137017020" sldId="256"/>
            <ac:picMk id="6" creationId="{3C9C7B32-3164-A678-5B14-2270AF3B1B34}"/>
          </ac:picMkLst>
        </pc:picChg>
      </pc:sldChg>
      <pc:sldChg chg="modSp mod">
        <pc:chgData name="Martha Lewis" userId="a9d014b61247f62c" providerId="LiveId" clId="{174726D2-951C-4B6C-A358-B59DAE7FBA1C}" dt="2024-12-11T18:14:49.431" v="30" actId="20577"/>
        <pc:sldMkLst>
          <pc:docMk/>
          <pc:sldMk cId="988807391" sldId="274"/>
        </pc:sldMkLst>
        <pc:spChg chg="mod">
          <ac:chgData name="Martha Lewis" userId="a9d014b61247f62c" providerId="LiveId" clId="{174726D2-951C-4B6C-A358-B59DAE7FBA1C}" dt="2024-12-11T18:14:49.431" v="30" actId="20577"/>
          <ac:spMkLst>
            <pc:docMk/>
            <pc:sldMk cId="988807391" sldId="274"/>
            <ac:spMk id="3" creationId="{0D64DA74-88CA-40E8-AF9F-CA80EC3504B0}"/>
          </ac:spMkLst>
        </pc:spChg>
      </pc:sldChg>
      <pc:sldChg chg="addSp modSp mod modAnim">
        <pc:chgData name="Martha Lewis" userId="a9d014b61247f62c" providerId="LiveId" clId="{174726D2-951C-4B6C-A358-B59DAE7FBA1C}" dt="2024-12-18T17:50:37.484" v="2382"/>
        <pc:sldMkLst>
          <pc:docMk/>
          <pc:sldMk cId="878900173" sldId="296"/>
        </pc:sldMkLst>
        <pc:spChg chg="mod">
          <ac:chgData name="Martha Lewis" userId="a9d014b61247f62c" providerId="LiveId" clId="{174726D2-951C-4B6C-A358-B59DAE7FBA1C}" dt="2024-12-17T22:52:40.465" v="1865" actId="1076"/>
          <ac:spMkLst>
            <pc:docMk/>
            <pc:sldMk cId="878900173" sldId="296"/>
            <ac:spMk id="3" creationId="{9C33061B-66F7-C398-B708-70A63133394C}"/>
          </ac:spMkLst>
        </pc:spChg>
        <pc:spChg chg="add mod">
          <ac:chgData name="Martha Lewis" userId="a9d014b61247f62c" providerId="LiveId" clId="{174726D2-951C-4B6C-A358-B59DAE7FBA1C}" dt="2024-12-17T22:56:27.752" v="1961" actId="12"/>
          <ac:spMkLst>
            <pc:docMk/>
            <pc:sldMk cId="878900173" sldId="296"/>
            <ac:spMk id="4" creationId="{BA79AA2C-5CD8-359E-CFAB-0277370C592B}"/>
          </ac:spMkLst>
        </pc:spChg>
        <pc:picChg chg="add mod">
          <ac:chgData name="Martha Lewis" userId="a9d014b61247f62c" providerId="LiveId" clId="{174726D2-951C-4B6C-A358-B59DAE7FBA1C}" dt="2024-12-17T22:52:36.675" v="1864" actId="1076"/>
          <ac:picMkLst>
            <pc:docMk/>
            <pc:sldMk cId="878900173" sldId="296"/>
            <ac:picMk id="5" creationId="{36617DAE-7970-0E9C-56FC-D3F6F11F0C9C}"/>
          </ac:picMkLst>
        </pc:picChg>
        <pc:picChg chg="mod">
          <ac:chgData name="Martha Lewis" userId="a9d014b61247f62c" providerId="LiveId" clId="{174726D2-951C-4B6C-A358-B59DAE7FBA1C}" dt="2024-12-17T22:57:28.966" v="1963" actId="1076"/>
          <ac:picMkLst>
            <pc:docMk/>
            <pc:sldMk cId="878900173" sldId="296"/>
            <ac:picMk id="1028" creationId="{3AD96A95-E52C-4CCE-CDAC-7E2ED0F919D7}"/>
          </ac:picMkLst>
        </pc:picChg>
      </pc:sldChg>
      <pc:sldChg chg="addSp modSp mod modTransition modAnim">
        <pc:chgData name="Martha Lewis" userId="a9d014b61247f62c" providerId="LiveId" clId="{174726D2-951C-4B6C-A358-B59DAE7FBA1C}" dt="2024-12-18T17:50:32.200" v="2381"/>
        <pc:sldMkLst>
          <pc:docMk/>
          <pc:sldMk cId="755481633" sldId="300"/>
        </pc:sldMkLst>
        <pc:picChg chg="add mod">
          <ac:chgData name="Martha Lewis" userId="a9d014b61247f62c" providerId="LiveId" clId="{174726D2-951C-4B6C-A358-B59DAE7FBA1C}" dt="2024-12-11T18:20:35.777" v="41" actId="1076"/>
          <ac:picMkLst>
            <pc:docMk/>
            <pc:sldMk cId="755481633" sldId="300"/>
            <ac:picMk id="5" creationId="{5BDAF10E-B550-900B-FBCD-E94B65687734}"/>
          </ac:picMkLst>
        </pc:picChg>
        <pc:picChg chg="mod">
          <ac:chgData name="Martha Lewis" userId="a9d014b61247f62c" providerId="LiveId" clId="{174726D2-951C-4B6C-A358-B59DAE7FBA1C}" dt="2024-12-11T18:20:34.773" v="40" actId="1440"/>
          <ac:picMkLst>
            <pc:docMk/>
            <pc:sldMk cId="755481633" sldId="300"/>
            <ac:picMk id="1026" creationId="{411AD2F6-57DF-0A45-2830-5FE002967798}"/>
          </ac:picMkLst>
        </pc:picChg>
      </pc:sldChg>
      <pc:sldChg chg="addSp delSp modSp mod modTransition delAnim">
        <pc:chgData name="Martha Lewis" userId="a9d014b61247f62c" providerId="LiveId" clId="{174726D2-951C-4B6C-A358-B59DAE7FBA1C}" dt="2024-12-18T17:49:23.156" v="2376"/>
        <pc:sldMkLst>
          <pc:docMk/>
          <pc:sldMk cId="4048607276" sldId="304"/>
        </pc:sldMkLst>
        <pc:spChg chg="mod">
          <ac:chgData name="Martha Lewis" userId="a9d014b61247f62c" providerId="LiveId" clId="{174726D2-951C-4B6C-A358-B59DAE7FBA1C}" dt="2024-12-18T17:40:53.529" v="2341" actId="20577"/>
          <ac:spMkLst>
            <pc:docMk/>
            <pc:sldMk cId="4048607276" sldId="304"/>
            <ac:spMk id="4" creationId="{BAEC86BA-82E9-2A81-09AE-B12585C7C1FC}"/>
          </ac:spMkLst>
        </pc:spChg>
        <pc:spChg chg="mod">
          <ac:chgData name="Martha Lewis" userId="a9d014b61247f62c" providerId="LiveId" clId="{174726D2-951C-4B6C-A358-B59DAE7FBA1C}" dt="2024-12-18T17:39:22.067" v="2331" actId="1076"/>
          <ac:spMkLst>
            <pc:docMk/>
            <pc:sldMk cId="4048607276" sldId="304"/>
            <ac:spMk id="6" creationId="{364E55FC-2AEE-E500-C30B-04D9B6F7A462}"/>
          </ac:spMkLst>
        </pc:spChg>
        <pc:picChg chg="add del mod">
          <ac:chgData name="Martha Lewis" userId="a9d014b61247f62c" providerId="LiveId" clId="{174726D2-951C-4B6C-A358-B59DAE7FBA1C}" dt="2024-12-18T17:38:43.307" v="2320" actId="478"/>
          <ac:picMkLst>
            <pc:docMk/>
            <pc:sldMk cId="4048607276" sldId="304"/>
            <ac:picMk id="3" creationId="{5855AAE0-9325-50D6-E0D7-5A9F8340CB48}"/>
          </ac:picMkLst>
        </pc:picChg>
        <pc:picChg chg="add mod">
          <ac:chgData name="Martha Lewis" userId="a9d014b61247f62c" providerId="LiveId" clId="{174726D2-951C-4B6C-A358-B59DAE7FBA1C}" dt="2024-12-18T17:39:23.743" v="2332" actId="1076"/>
          <ac:picMkLst>
            <pc:docMk/>
            <pc:sldMk cId="4048607276" sldId="304"/>
            <ac:picMk id="7" creationId="{B74ED31F-0202-B9BB-5810-85141299E9C5}"/>
          </ac:picMkLst>
        </pc:picChg>
        <pc:picChg chg="add mod">
          <ac:chgData name="Martha Lewis" userId="a9d014b61247f62c" providerId="LiveId" clId="{174726D2-951C-4B6C-A358-B59DAE7FBA1C}" dt="2024-12-18T17:40:45.927" v="2339" actId="1076"/>
          <ac:picMkLst>
            <pc:docMk/>
            <pc:sldMk cId="4048607276" sldId="304"/>
            <ac:picMk id="9" creationId="{083F57A3-BFC6-F32F-3B13-9179696ADCD6}"/>
          </ac:picMkLst>
        </pc:picChg>
        <pc:picChg chg="del">
          <ac:chgData name="Martha Lewis" userId="a9d014b61247f62c" providerId="LiveId" clId="{174726D2-951C-4B6C-A358-B59DAE7FBA1C}" dt="2024-12-17T15:26:08.680" v="1046" actId="478"/>
          <ac:picMkLst>
            <pc:docMk/>
            <pc:sldMk cId="4048607276" sldId="304"/>
            <ac:picMk id="2050" creationId="{0E089210-FA0A-4BE9-8D0F-FDB28AEB1C49}"/>
          </ac:picMkLst>
        </pc:picChg>
      </pc:sldChg>
      <pc:sldChg chg="addSp delSp modSp mod modTransition delAnim">
        <pc:chgData name="Martha Lewis" userId="a9d014b61247f62c" providerId="LiveId" clId="{174726D2-951C-4B6C-A358-B59DAE7FBA1C}" dt="2024-12-18T17:49:31.158" v="2377"/>
        <pc:sldMkLst>
          <pc:docMk/>
          <pc:sldMk cId="3179740274" sldId="305"/>
        </pc:sldMkLst>
        <pc:spChg chg="mod">
          <ac:chgData name="Martha Lewis" userId="a9d014b61247f62c" providerId="LiveId" clId="{174726D2-951C-4B6C-A358-B59DAE7FBA1C}" dt="2024-12-17T23:15:58.651" v="2035" actId="1076"/>
          <ac:spMkLst>
            <pc:docMk/>
            <pc:sldMk cId="3179740274" sldId="305"/>
            <ac:spMk id="4" creationId="{8E44E4D7-46E1-9391-F44E-8A1E605653CF}"/>
          </ac:spMkLst>
        </pc:spChg>
        <pc:spChg chg="mod">
          <ac:chgData name="Martha Lewis" userId="a9d014b61247f62c" providerId="LiveId" clId="{174726D2-951C-4B6C-A358-B59DAE7FBA1C}" dt="2024-12-18T17:36:17.334" v="2313" actId="1076"/>
          <ac:spMkLst>
            <pc:docMk/>
            <pc:sldMk cId="3179740274" sldId="305"/>
            <ac:spMk id="6" creationId="{B14EA2CB-8726-960B-2949-3F49FE5F6DED}"/>
          </ac:spMkLst>
        </pc:spChg>
        <pc:picChg chg="del">
          <ac:chgData name="Martha Lewis" userId="a9d014b61247f62c" providerId="LiveId" clId="{174726D2-951C-4B6C-A358-B59DAE7FBA1C}" dt="2024-12-17T15:30:20.863" v="1335" actId="478"/>
          <ac:picMkLst>
            <pc:docMk/>
            <pc:sldMk cId="3179740274" sldId="305"/>
            <ac:picMk id="2" creationId="{0B2F28C9-A6B2-B5E4-FF7C-204A95AE779B}"/>
          </ac:picMkLst>
        </pc:picChg>
        <pc:picChg chg="add mod">
          <ac:chgData name="Martha Lewis" userId="a9d014b61247f62c" providerId="LiveId" clId="{174726D2-951C-4B6C-A358-B59DAE7FBA1C}" dt="2024-12-17T23:24:25.180" v="2111" actId="1076"/>
          <ac:picMkLst>
            <pc:docMk/>
            <pc:sldMk cId="3179740274" sldId="305"/>
            <ac:picMk id="3" creationId="{4B783A96-BC03-8AC2-A470-513A69F60F6E}"/>
          </ac:picMkLst>
        </pc:picChg>
        <pc:picChg chg="add mod">
          <ac:chgData name="Martha Lewis" userId="a9d014b61247f62c" providerId="LiveId" clId="{174726D2-951C-4B6C-A358-B59DAE7FBA1C}" dt="2024-12-18T17:36:19.337" v="2314" actId="1076"/>
          <ac:picMkLst>
            <pc:docMk/>
            <pc:sldMk cId="3179740274" sldId="305"/>
            <ac:picMk id="7" creationId="{C83E6AD3-8D16-357B-9FD0-30954B549701}"/>
          </ac:picMkLst>
        </pc:picChg>
        <pc:picChg chg="add del mod">
          <ac:chgData name="Martha Lewis" userId="a9d014b61247f62c" providerId="LiveId" clId="{174726D2-951C-4B6C-A358-B59DAE7FBA1C}" dt="2024-12-17T23:26:58.430" v="2129" actId="478"/>
          <ac:picMkLst>
            <pc:docMk/>
            <pc:sldMk cId="3179740274" sldId="305"/>
            <ac:picMk id="9" creationId="{609BE91C-8FD6-8E19-48F8-6C1D4F38496F}"/>
          </ac:picMkLst>
        </pc:picChg>
        <pc:picChg chg="add mod">
          <ac:chgData name="Martha Lewis" userId="a9d014b61247f62c" providerId="LiveId" clId="{174726D2-951C-4B6C-A358-B59DAE7FBA1C}" dt="2024-12-18T17:36:26.269" v="2315" actId="1076"/>
          <ac:picMkLst>
            <pc:docMk/>
            <pc:sldMk cId="3179740274" sldId="305"/>
            <ac:picMk id="11" creationId="{22AA4DBD-DF10-760E-622E-576E1DB5918E}"/>
          </ac:picMkLst>
        </pc:picChg>
      </pc:sldChg>
      <pc:sldChg chg="modTransition modAnim">
        <pc:chgData name="Martha Lewis" userId="a9d014b61247f62c" providerId="LiveId" clId="{174726D2-951C-4B6C-A358-B59DAE7FBA1C}" dt="2024-12-18T17:52:55.268" v="2399"/>
        <pc:sldMkLst>
          <pc:docMk/>
          <pc:sldMk cId="3360926514" sldId="306"/>
        </pc:sldMkLst>
      </pc:sldChg>
      <pc:sldChg chg="addSp delSp modSp add mod modTransition">
        <pc:chgData name="Martha Lewis" userId="a9d014b61247f62c" providerId="LiveId" clId="{174726D2-951C-4B6C-A358-B59DAE7FBA1C}" dt="2024-12-18T17:49:42.658" v="2379"/>
        <pc:sldMkLst>
          <pc:docMk/>
          <pc:sldMk cId="3912573870" sldId="307"/>
        </pc:sldMkLst>
        <pc:spChg chg="add mod">
          <ac:chgData name="Martha Lewis" userId="a9d014b61247f62c" providerId="LiveId" clId="{174726D2-951C-4B6C-A358-B59DAE7FBA1C}" dt="2024-12-18T17:21:02.786" v="2257" actId="1076"/>
          <ac:spMkLst>
            <pc:docMk/>
            <pc:sldMk cId="3912573870" sldId="307"/>
            <ac:spMk id="3" creationId="{52D08335-524D-A356-C81F-D962FCC545E3}"/>
          </ac:spMkLst>
        </pc:spChg>
        <pc:spChg chg="mod">
          <ac:chgData name="Martha Lewis" userId="a9d014b61247f62c" providerId="LiveId" clId="{174726D2-951C-4B6C-A358-B59DAE7FBA1C}" dt="2024-12-17T15:32:47.522" v="1627" actId="20577"/>
          <ac:spMkLst>
            <pc:docMk/>
            <pc:sldMk cId="3912573870" sldId="307"/>
            <ac:spMk id="4" creationId="{812A0338-1BA5-5B20-661A-EA200AFAED62}"/>
          </ac:spMkLst>
        </pc:spChg>
        <pc:spChg chg="del">
          <ac:chgData name="Martha Lewis" userId="a9d014b61247f62c" providerId="LiveId" clId="{174726D2-951C-4B6C-A358-B59DAE7FBA1C}" dt="2024-12-17T15:33:31.784" v="1628" actId="478"/>
          <ac:spMkLst>
            <pc:docMk/>
            <pc:sldMk cId="3912573870" sldId="307"/>
            <ac:spMk id="6" creationId="{75932AE1-2137-33F6-840B-7ECD0FB18070}"/>
          </ac:spMkLst>
        </pc:spChg>
        <pc:spChg chg="add mod">
          <ac:chgData name="Martha Lewis" userId="a9d014b61247f62c" providerId="LiveId" clId="{174726D2-951C-4B6C-A358-B59DAE7FBA1C}" dt="2024-12-18T17:19:02.040" v="2229" actId="1076"/>
          <ac:spMkLst>
            <pc:docMk/>
            <pc:sldMk cId="3912573870" sldId="307"/>
            <ac:spMk id="7" creationId="{370A5E5A-6EB9-F44F-85BD-FE9284CC9082}"/>
          </ac:spMkLst>
        </pc:spChg>
        <pc:picChg chg="add mod">
          <ac:chgData name="Martha Lewis" userId="a9d014b61247f62c" providerId="LiveId" clId="{174726D2-951C-4B6C-A358-B59DAE7FBA1C}" dt="2024-12-18T17:20:30.747" v="2255" actId="1076"/>
          <ac:picMkLst>
            <pc:docMk/>
            <pc:sldMk cId="3912573870" sldId="307"/>
            <ac:picMk id="5" creationId="{6229CB5C-9CC2-8E03-B854-5AB99CEC50AE}"/>
          </ac:picMkLst>
        </pc:picChg>
        <pc:picChg chg="add del mod">
          <ac:chgData name="Martha Lewis" userId="a9d014b61247f62c" providerId="LiveId" clId="{174726D2-951C-4B6C-A358-B59DAE7FBA1C}" dt="2024-12-18T17:19:04.657" v="2230" actId="478"/>
          <ac:picMkLst>
            <pc:docMk/>
            <pc:sldMk cId="3912573870" sldId="307"/>
            <ac:picMk id="6" creationId="{ECF1B4DF-26E1-6E2E-233B-A677F3CFFC2C}"/>
          </ac:picMkLst>
        </pc:picChg>
        <pc:picChg chg="add mod">
          <ac:chgData name="Martha Lewis" userId="a9d014b61247f62c" providerId="LiveId" clId="{174726D2-951C-4B6C-A358-B59DAE7FBA1C}" dt="2024-12-18T17:19:32.068" v="2238" actId="1076"/>
          <ac:picMkLst>
            <pc:docMk/>
            <pc:sldMk cId="3912573870" sldId="307"/>
            <ac:picMk id="9" creationId="{E21A2E44-55A5-04A6-607E-496FEB375588}"/>
          </ac:picMkLst>
        </pc:picChg>
        <pc:picChg chg="add mod">
          <ac:chgData name="Martha Lewis" userId="a9d014b61247f62c" providerId="LiveId" clId="{174726D2-951C-4B6C-A358-B59DAE7FBA1C}" dt="2024-12-18T17:20:16.952" v="2251" actId="1076"/>
          <ac:picMkLst>
            <pc:docMk/>
            <pc:sldMk cId="3912573870" sldId="307"/>
            <ac:picMk id="11" creationId="{D8B1BFCA-CA0F-04E1-EBFA-E592C51A7CAA}"/>
          </ac:picMkLst>
        </pc:picChg>
      </pc:sldChg>
      <pc:sldChg chg="addSp delSp modSp add mod modTransition">
        <pc:chgData name="Martha Lewis" userId="a9d014b61247f62c" providerId="LiveId" clId="{174726D2-951C-4B6C-A358-B59DAE7FBA1C}" dt="2024-12-18T17:49:36.145" v="2378"/>
        <pc:sldMkLst>
          <pc:docMk/>
          <pc:sldMk cId="786941815" sldId="308"/>
        </pc:sldMkLst>
        <pc:spChg chg="add mod">
          <ac:chgData name="Martha Lewis" userId="a9d014b61247f62c" providerId="LiveId" clId="{174726D2-951C-4B6C-A358-B59DAE7FBA1C}" dt="2024-12-18T17:21:21.720" v="2258" actId="1076"/>
          <ac:spMkLst>
            <pc:docMk/>
            <pc:sldMk cId="786941815" sldId="308"/>
            <ac:spMk id="3" creationId="{4E60104A-4B6B-E2BA-E88B-12AA94CA5E03}"/>
          </ac:spMkLst>
        </pc:spChg>
        <pc:spChg chg="mod">
          <ac:chgData name="Martha Lewis" userId="a9d014b61247f62c" providerId="LiveId" clId="{174726D2-951C-4B6C-A358-B59DAE7FBA1C}" dt="2024-12-18T17:21:28.246" v="2259" actId="1076"/>
          <ac:spMkLst>
            <pc:docMk/>
            <pc:sldMk cId="786941815" sldId="308"/>
            <ac:spMk id="4" creationId="{FCE31D9F-67AC-B2DB-5C31-9CC5394939D0}"/>
          </ac:spMkLst>
        </pc:spChg>
        <pc:spChg chg="del">
          <ac:chgData name="Martha Lewis" userId="a9d014b61247f62c" providerId="LiveId" clId="{174726D2-951C-4B6C-A358-B59DAE7FBA1C}" dt="2024-12-17T15:36:29.319" v="1785" actId="478"/>
          <ac:spMkLst>
            <pc:docMk/>
            <pc:sldMk cId="786941815" sldId="308"/>
            <ac:spMk id="6" creationId="{2E01EB6D-B54C-4B23-BDF6-33C3E3A5C7FE}"/>
          </ac:spMkLst>
        </pc:spChg>
        <pc:picChg chg="add mod">
          <ac:chgData name="Martha Lewis" userId="a9d014b61247f62c" providerId="LiveId" clId="{174726D2-951C-4B6C-A358-B59DAE7FBA1C}" dt="2024-12-17T23:07:14.712" v="2009" actId="1076"/>
          <ac:picMkLst>
            <pc:docMk/>
            <pc:sldMk cId="786941815" sldId="308"/>
            <ac:picMk id="5" creationId="{A5D1D249-3374-8ECC-2DE0-4E5E687E2FF7}"/>
          </ac:picMkLst>
        </pc:picChg>
        <pc:picChg chg="add mod">
          <ac:chgData name="Martha Lewis" userId="a9d014b61247f62c" providerId="LiveId" clId="{174726D2-951C-4B6C-A358-B59DAE7FBA1C}" dt="2024-12-17T23:13:23.306" v="2030" actId="14100"/>
          <ac:picMkLst>
            <pc:docMk/>
            <pc:sldMk cId="786941815" sldId="308"/>
            <ac:picMk id="7" creationId="{3C8E0C4A-F630-00F1-899E-AF15BBC9EE97}"/>
          </ac:picMkLst>
        </pc:picChg>
      </pc:sldChg>
      <pc:sldChg chg="modSp add mod">
        <pc:chgData name="Martha Lewis" userId="a9d014b61247f62c" providerId="LiveId" clId="{174726D2-951C-4B6C-A358-B59DAE7FBA1C}" dt="2024-12-18T17:51:02.865" v="2398" actId="6549"/>
        <pc:sldMkLst>
          <pc:docMk/>
          <pc:sldMk cId="1350158948" sldId="309"/>
        </pc:sldMkLst>
        <pc:spChg chg="mod">
          <ac:chgData name="Martha Lewis" userId="a9d014b61247f62c" providerId="LiveId" clId="{174726D2-951C-4B6C-A358-B59DAE7FBA1C}" dt="2024-12-18T17:51:02.865" v="2398" actId="6549"/>
          <ac:spMkLst>
            <pc:docMk/>
            <pc:sldMk cId="1350158948" sldId="309"/>
            <ac:spMk id="2" creationId="{CD825F59-E46F-BA3D-CA56-CDD2EAC13C59}"/>
          </ac:spMkLst>
        </pc:spChg>
      </pc:sldChg>
    </pc:docChg>
  </pc:docChgLst>
  <pc:docChgLst>
    <pc:chgData name="Martha Lewis" userId="a9d014b61247f62c" providerId="LiveId" clId="{BFA0641E-8646-4CA0-AFEA-A743C5599338}"/>
    <pc:docChg chg="custSel modSld">
      <pc:chgData name="Martha Lewis" userId="a9d014b61247f62c" providerId="LiveId" clId="{BFA0641E-8646-4CA0-AFEA-A743C5599338}" dt="2024-11-12T03:25:54.275" v="49" actId="6549"/>
      <pc:docMkLst>
        <pc:docMk/>
      </pc:docMkLst>
      <pc:sldChg chg="delSp modSp mod">
        <pc:chgData name="Martha Lewis" userId="a9d014b61247f62c" providerId="LiveId" clId="{BFA0641E-8646-4CA0-AFEA-A743C5599338}" dt="2024-11-12T03:25:07.004" v="36" actId="1076"/>
        <pc:sldMkLst>
          <pc:docMk/>
          <pc:sldMk cId="755481633" sldId="300"/>
        </pc:sldMkLst>
        <pc:spChg chg="mod">
          <ac:chgData name="Martha Lewis" userId="a9d014b61247f62c" providerId="LiveId" clId="{BFA0641E-8646-4CA0-AFEA-A743C5599338}" dt="2024-11-12T03:25:01.094" v="35" actId="20577"/>
          <ac:spMkLst>
            <pc:docMk/>
            <pc:sldMk cId="755481633" sldId="300"/>
            <ac:spMk id="2" creationId="{B8EE80AE-7410-F704-0DB2-08E3F3B43398}"/>
          </ac:spMkLst>
        </pc:spChg>
        <pc:spChg chg="mod">
          <ac:chgData name="Martha Lewis" userId="a9d014b61247f62c" providerId="LiveId" clId="{BFA0641E-8646-4CA0-AFEA-A743C5599338}" dt="2024-11-12T03:25:07.004" v="36" actId="1076"/>
          <ac:spMkLst>
            <pc:docMk/>
            <pc:sldMk cId="755481633" sldId="300"/>
            <ac:spMk id="3" creationId="{EE87E743-54E5-F117-5B10-4D781E69FCF0}"/>
          </ac:spMkLst>
        </pc:spChg>
      </pc:sldChg>
      <pc:sldChg chg="modSp mod">
        <pc:chgData name="Martha Lewis" userId="a9d014b61247f62c" providerId="LiveId" clId="{BFA0641E-8646-4CA0-AFEA-A743C5599338}" dt="2024-11-12T03:25:54.275" v="49" actId="6549"/>
        <pc:sldMkLst>
          <pc:docMk/>
          <pc:sldMk cId="4048607276" sldId="304"/>
        </pc:sldMkLst>
        <pc:spChg chg="mod">
          <ac:chgData name="Martha Lewis" userId="a9d014b61247f62c" providerId="LiveId" clId="{BFA0641E-8646-4CA0-AFEA-A743C5599338}" dt="2024-11-12T03:25:54.275" v="49" actId="6549"/>
          <ac:spMkLst>
            <pc:docMk/>
            <pc:sldMk cId="4048607276" sldId="304"/>
            <ac:spMk id="6" creationId="{364E55FC-2AEE-E500-C30B-04D9B6F7A4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6B7D-2179-4740-8E95-BE0BF487A9A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F7594-7CB6-464C-8A7F-27C1B2FB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F7594-7CB6-464C-8A7F-27C1B2FB1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51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86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6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11557A-1489-4D20-980A-24565EA9D4C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DF4D86-5FBE-47C2-8182-24A98C9F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887478-37DA-494C-8286-088C3B188EFA}"/>
              </a:ext>
            </a:extLst>
          </p:cNvPr>
          <p:cNvGrpSpPr/>
          <p:nvPr/>
        </p:nvGrpSpPr>
        <p:grpSpPr>
          <a:xfrm>
            <a:off x="2208371" y="2182702"/>
            <a:ext cx="7775258" cy="3964629"/>
            <a:chOff x="2395470" y="180304"/>
            <a:chExt cx="7160653" cy="49156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F18BB-94B4-444E-8A3A-77855994C7E2}"/>
                </a:ext>
              </a:extLst>
            </p:cNvPr>
            <p:cNvSpPr/>
            <p:nvPr/>
          </p:nvSpPr>
          <p:spPr>
            <a:xfrm>
              <a:off x="2395470" y="180304"/>
              <a:ext cx="7160653" cy="4915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3EFE5B-4C92-43BC-B954-658DA7957DC3}"/>
                </a:ext>
              </a:extLst>
            </p:cNvPr>
            <p:cNvGrpSpPr/>
            <p:nvPr/>
          </p:nvGrpSpPr>
          <p:grpSpPr>
            <a:xfrm>
              <a:off x="2575775" y="313744"/>
              <a:ext cx="6812924" cy="4673600"/>
              <a:chOff x="2861704" y="2515229"/>
              <a:chExt cx="6159500" cy="46736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67E97B7-34A0-4D7E-81C0-9B31C2E2DA2D}"/>
                  </a:ext>
                </a:extLst>
              </p:cNvPr>
              <p:cNvGrpSpPr/>
              <p:nvPr/>
            </p:nvGrpSpPr>
            <p:grpSpPr>
              <a:xfrm>
                <a:off x="2861704" y="2515229"/>
                <a:ext cx="6159500" cy="4673600"/>
                <a:chOff x="2861704" y="2515229"/>
                <a:chExt cx="6159500" cy="467360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B3346BA-CD32-49C3-894F-2BDA9A4D6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1704" y="2515229"/>
                  <a:ext cx="6159500" cy="46736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1" name="Flowchart: Manual Input 10">
                  <a:extLst>
                    <a:ext uri="{FF2B5EF4-FFF2-40B4-BE49-F238E27FC236}">
                      <a16:creationId xmlns:a16="http://schemas.microsoft.com/office/drawing/2014/main" id="{76C70980-D295-4A9B-9B46-35298945369B}"/>
                    </a:ext>
                  </a:extLst>
                </p:cNvPr>
                <p:cNvSpPr/>
                <p:nvPr/>
              </p:nvSpPr>
              <p:spPr>
                <a:xfrm rot="241156">
                  <a:off x="5429185" y="2793203"/>
                  <a:ext cx="3125226" cy="1057665"/>
                </a:xfrm>
                <a:prstGeom prst="flowChartManualInput">
                  <a:avLst/>
                </a:prstGeom>
                <a:solidFill>
                  <a:srgbClr val="176F39"/>
                </a:solidFill>
                <a:ln>
                  <a:solidFill>
                    <a:srgbClr val="1462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86D494-E0C2-49CB-9F60-DEFFDDAB8747}"/>
                  </a:ext>
                </a:extLst>
              </p:cNvPr>
              <p:cNvSpPr txBox="1"/>
              <p:nvPr/>
            </p:nvSpPr>
            <p:spPr>
              <a:xfrm rot="163388">
                <a:off x="5513931" y="3180621"/>
                <a:ext cx="2939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VITA/TCE &amp; TaxSlayer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83233F-BB52-459C-999B-4FEBDE6B1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150" y="1650500"/>
              <a:ext cx="284365" cy="20684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D64DA74-88CA-40E8-AF9F-CA80EC3504B0}"/>
              </a:ext>
            </a:extLst>
          </p:cNvPr>
          <p:cNvSpPr/>
          <p:nvPr/>
        </p:nvSpPr>
        <p:spPr>
          <a:xfrm>
            <a:off x="2035959" y="197901"/>
            <a:ext cx="93887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reflection endPos="0" dir="5400000" sy="-90000" algn="bl" rotWithShape="0"/>
                </a:effectLst>
                <a:latin typeface="Arial Rounded MT Bold" panose="020F0704030504030204" pitchFamily="34" charset="0"/>
              </a:rPr>
              <a:t>Welcome to </a:t>
            </a:r>
          </a:p>
          <a:p>
            <a:pPr algn="ctr"/>
            <a:r>
              <a:rPr lang="en-US" sz="5400" dirty="0">
                <a:ln w="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reflection endPos="0" dir="5400000" sy="-90000" algn="bl" rotWithShape="0"/>
                </a:effectLst>
                <a:latin typeface="Arial Rounded MT Bold" panose="020F0704030504030204" pitchFamily="34" charset="0"/>
              </a:rPr>
              <a:t>VITA - Colorado Tax Update</a:t>
            </a:r>
          </a:p>
        </p:txBody>
      </p:sp>
    </p:spTree>
    <p:extLst>
      <p:ext uri="{BB962C8B-B14F-4D97-AF65-F5344CB8AC3E}">
        <p14:creationId xmlns:p14="http://schemas.microsoft.com/office/powerpoint/2010/main" val="9888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E5022F-BDB5-3AC2-421C-558360F6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FDD95-AB4C-9B14-2161-3FFF96742D25}"/>
              </a:ext>
            </a:extLst>
          </p:cNvPr>
          <p:cNvSpPr txBox="1"/>
          <p:nvPr/>
        </p:nvSpPr>
        <p:spPr>
          <a:xfrm>
            <a:off x="4867198" y="68727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VITA | Miami Dade College">
            <a:extLst>
              <a:ext uri="{FF2B5EF4-FFF2-40B4-BE49-F238E27FC236}">
                <a16:creationId xmlns:a16="http://schemas.microsoft.com/office/drawing/2014/main" id="{20286DB7-4FAC-4545-8AA6-A7FB6484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7" y="5241036"/>
            <a:ext cx="4999673" cy="10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E39E40FE-45AA-82DA-D2C9-F71EA5137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21" y="2707230"/>
            <a:ext cx="2077561" cy="1443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Why Should Leaders Ask Questions? - Bob ...">
            <a:extLst>
              <a:ext uri="{FF2B5EF4-FFF2-40B4-BE49-F238E27FC236}">
                <a16:creationId xmlns:a16="http://schemas.microsoft.com/office/drawing/2014/main" id="{A4CFCFEE-D2DD-10EA-6AAE-C9A3480A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82" y="3613853"/>
            <a:ext cx="3644491" cy="241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ctional Character, cartoon png ...">
            <a:extLst>
              <a:ext uri="{FF2B5EF4-FFF2-40B4-BE49-F238E27FC236}">
                <a16:creationId xmlns:a16="http://schemas.microsoft.com/office/drawing/2014/main" id="{12810351-2135-6E27-32D2-C4658B64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2" y="939508"/>
            <a:ext cx="2047875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2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E80AE-7410-F704-0DB2-08E3F3B43398}"/>
              </a:ext>
            </a:extLst>
          </p:cNvPr>
          <p:cNvSpPr txBox="1"/>
          <p:nvPr/>
        </p:nvSpPr>
        <p:spPr>
          <a:xfrm>
            <a:off x="4198040" y="687275"/>
            <a:ext cx="4283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Facilitator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7E743-54E5-F117-5B10-4D781E69FCF0}"/>
              </a:ext>
            </a:extLst>
          </p:cNvPr>
          <p:cNvSpPr txBox="1"/>
          <p:nvPr/>
        </p:nvSpPr>
        <p:spPr>
          <a:xfrm>
            <a:off x="1853725" y="2591472"/>
            <a:ext cx="40035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 Lewis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vita@ppunitedway.org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719-208-7414</a:t>
            </a:r>
          </a:p>
        </p:txBody>
      </p:sp>
      <p:pic>
        <p:nvPicPr>
          <p:cNvPr id="1026" name="Picture 2" descr="VITA | Miami Dade College">
            <a:extLst>
              <a:ext uri="{FF2B5EF4-FFF2-40B4-BE49-F238E27FC236}">
                <a16:creationId xmlns:a16="http://schemas.microsoft.com/office/drawing/2014/main" id="{411AD2F6-57DF-0A45-2830-5FE00296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99" y="4893949"/>
            <a:ext cx="4999673" cy="103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flag with a red circle and a yellow circle with trees in the background&#10;&#10;Description automatically generated">
            <a:extLst>
              <a:ext uri="{FF2B5EF4-FFF2-40B4-BE49-F238E27FC236}">
                <a16:creationId xmlns:a16="http://schemas.microsoft.com/office/drawing/2014/main" id="{5BDAF10E-B550-900B-FBCD-E94B65687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54" y="1724697"/>
            <a:ext cx="262890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548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F8866-9873-5C2B-68E3-BF5C1F38C53E}"/>
              </a:ext>
            </a:extLst>
          </p:cNvPr>
          <p:cNvSpPr txBox="1"/>
          <p:nvPr/>
        </p:nvSpPr>
        <p:spPr>
          <a:xfrm>
            <a:off x="4669044" y="427113"/>
            <a:ext cx="313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3061B-66F7-C398-B708-70A63133394C}"/>
              </a:ext>
            </a:extLst>
          </p:cNvPr>
          <p:cNvSpPr txBox="1"/>
          <p:nvPr/>
        </p:nvSpPr>
        <p:spPr>
          <a:xfrm>
            <a:off x="3177131" y="1128980"/>
            <a:ext cx="504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Tax Updates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VITA">
            <a:extLst>
              <a:ext uri="{FF2B5EF4-FFF2-40B4-BE49-F238E27FC236}">
                <a16:creationId xmlns:a16="http://schemas.microsoft.com/office/drawing/2014/main" id="{3AD96A95-E52C-4CCE-CDAC-7E2ED0F9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97" y="4691297"/>
            <a:ext cx="2076036" cy="122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flag with mountains and sun&#10;&#10;Description automatically generated">
            <a:extLst>
              <a:ext uri="{FF2B5EF4-FFF2-40B4-BE49-F238E27FC236}">
                <a16:creationId xmlns:a16="http://schemas.microsoft.com/office/drawing/2014/main" id="{36617DAE-7970-0E9C-56FC-D3F6F11F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72" y="112898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9AA2C-5CD8-359E-CFAB-0277370C592B}"/>
              </a:ext>
            </a:extLst>
          </p:cNvPr>
          <p:cNvSpPr txBox="1"/>
          <p:nvPr/>
        </p:nvSpPr>
        <p:spPr>
          <a:xfrm>
            <a:off x="1197619" y="1928216"/>
            <a:ext cx="436972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FATC (It’s 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COEITC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Housing Tax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TABOR</a:t>
            </a:r>
          </a:p>
        </p:txBody>
      </p:sp>
    </p:spTree>
    <p:extLst>
      <p:ext uri="{BB962C8B-B14F-4D97-AF65-F5344CB8AC3E}">
        <p14:creationId xmlns:p14="http://schemas.microsoft.com/office/powerpoint/2010/main" val="87890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EC86BA-82E9-2A81-09AE-B12585C7C1FC}"/>
              </a:ext>
            </a:extLst>
          </p:cNvPr>
          <p:cNvSpPr txBox="1"/>
          <p:nvPr/>
        </p:nvSpPr>
        <p:spPr>
          <a:xfrm>
            <a:off x="3123611" y="281423"/>
            <a:ext cx="617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New For Colorado VITA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909DE-6297-082C-1E6C-DF8918978A6D}"/>
              </a:ext>
            </a:extLst>
          </p:cNvPr>
          <p:cNvSpPr txBox="1"/>
          <p:nvPr/>
        </p:nvSpPr>
        <p:spPr>
          <a:xfrm>
            <a:off x="411591" y="4569327"/>
            <a:ext cx="110505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lang="en-US" sz="24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credit varies based on how long you lived in Colorado in 2024</a:t>
            </a: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lang="en-US" sz="24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with ITINs can receive the credit if eligible children have SSN</a:t>
            </a: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lang="en-US" sz="24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 vary based on income levels, higher credit amounts for lower income levels</a:t>
            </a:r>
            <a:endParaRPr lang="en-US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DE4C0-243D-B8C1-8C5B-0F4B5FDBE1E1}"/>
              </a:ext>
            </a:extLst>
          </p:cNvPr>
          <p:cNvSpPr txBox="1"/>
          <p:nvPr/>
        </p:nvSpPr>
        <p:spPr>
          <a:xfrm>
            <a:off x="824102" y="1657155"/>
            <a:ext cx="8034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refundable Colorado state tax credit – It’s NEW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Colorado TABOR funds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to continue through 2033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DC7FA-326B-6423-F7D8-BEBF8C3F76D8}"/>
              </a:ext>
            </a:extLst>
          </p:cNvPr>
          <p:cNvSpPr txBox="1"/>
          <p:nvPr/>
        </p:nvSpPr>
        <p:spPr>
          <a:xfrm>
            <a:off x="0" y="3027989"/>
            <a:ext cx="11873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lang="en-US" sz="24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refundable, Colorado state tax credit for families with eligible children</a:t>
            </a: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lang="en-US" sz="24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$3,200 per eligible child, 5 years or younger as of 12/31/24</a:t>
            </a: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lang="en-US" sz="24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$2,400 per eligible child between 6 and 16 years of age as of 12/31/24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flag with red and blue stripes&#10;&#10;Description automatically generated">
            <a:extLst>
              <a:ext uri="{FF2B5EF4-FFF2-40B4-BE49-F238E27FC236}">
                <a16:creationId xmlns:a16="http://schemas.microsoft.com/office/drawing/2014/main" id="{3C9C7B32-3164-A678-5B14-2270AF3B1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39" y="1031909"/>
            <a:ext cx="1917191" cy="107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93961-C54E-980C-F252-CC3898B90643}"/>
              </a:ext>
            </a:extLst>
          </p:cNvPr>
          <p:cNvSpPr txBox="1"/>
          <p:nvPr/>
        </p:nvSpPr>
        <p:spPr>
          <a:xfrm>
            <a:off x="1851290" y="963431"/>
            <a:ext cx="660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Affordability Tax Credit (FATC)</a:t>
            </a:r>
          </a:p>
        </p:txBody>
      </p:sp>
    </p:spTree>
    <p:extLst>
      <p:ext uri="{BB962C8B-B14F-4D97-AF65-F5344CB8AC3E}">
        <p14:creationId xmlns:p14="http://schemas.microsoft.com/office/powerpoint/2010/main" val="13701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EC86BA-82E9-2A81-09AE-B12585C7C1FC}"/>
              </a:ext>
            </a:extLst>
          </p:cNvPr>
          <p:cNvSpPr txBox="1"/>
          <p:nvPr/>
        </p:nvSpPr>
        <p:spPr>
          <a:xfrm>
            <a:off x="2903071" y="473447"/>
            <a:ext cx="7053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Child Tax Credit (COCTC)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E55FC-2AEE-E500-C30B-04D9B6F7A462}"/>
              </a:ext>
            </a:extLst>
          </p:cNvPr>
          <p:cNvSpPr txBox="1"/>
          <p:nvPr/>
        </p:nvSpPr>
        <p:spPr>
          <a:xfrm>
            <a:off x="534322" y="2929803"/>
            <a:ext cx="95913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CTC - $200-$1,000 (no SSN required)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CTC is refundable (means you could get a refund)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CTC is only for children under 6</a:t>
            </a:r>
          </a:p>
        </p:txBody>
      </p:sp>
      <p:pic>
        <p:nvPicPr>
          <p:cNvPr id="7" name="Picture 6" descr="A group of children playing with wood&#10;&#10;Description automatically generated">
            <a:extLst>
              <a:ext uri="{FF2B5EF4-FFF2-40B4-BE49-F238E27FC236}">
                <a16:creationId xmlns:a16="http://schemas.microsoft.com/office/drawing/2014/main" id="{B74ED31F-0202-B9BB-5810-85141299E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2" y="1229093"/>
            <a:ext cx="2370803" cy="103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Two girls playing with blocks&#10;&#10;Description automatically generated">
            <a:extLst>
              <a:ext uri="{FF2B5EF4-FFF2-40B4-BE49-F238E27FC236}">
                <a16:creationId xmlns:a16="http://schemas.microsoft.com/office/drawing/2014/main" id="{083F57A3-BFC6-F32F-3B13-9179696AD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3" y="4371974"/>
            <a:ext cx="1824038" cy="1490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860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B9B45BD-593D-C1EC-FDD6-2BA88924D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4E4D7-46E1-9391-F44E-8A1E605653CF}"/>
              </a:ext>
            </a:extLst>
          </p:cNvPr>
          <p:cNvSpPr txBox="1"/>
          <p:nvPr/>
        </p:nvSpPr>
        <p:spPr>
          <a:xfrm>
            <a:off x="1652732" y="676901"/>
            <a:ext cx="905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Earned Income Tax Credit (COEITC)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EA2CB-8726-960B-2949-3F49FE5F6DED}"/>
              </a:ext>
            </a:extLst>
          </p:cNvPr>
          <p:cNvSpPr txBox="1"/>
          <p:nvPr/>
        </p:nvSpPr>
        <p:spPr>
          <a:xfrm>
            <a:off x="346629" y="2213176"/>
            <a:ext cx="104939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residents who claim federal EITC can also claim COEITC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ITIN filers can claim COEITC but not federal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COEITC is 50% of Federal EITC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4B783A96-BC03-8AC2-A470-513A69F6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02" y="4271098"/>
            <a:ext cx="2103120" cy="140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flag with a red circle and a yellow circle with trees in the background&#10;&#10;Description automatically generated">
            <a:extLst>
              <a:ext uri="{FF2B5EF4-FFF2-40B4-BE49-F238E27FC236}">
                <a16:creationId xmlns:a16="http://schemas.microsoft.com/office/drawing/2014/main" id="{C83E6AD3-8D16-357B-9FD0-30954B54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59" y="5149881"/>
            <a:ext cx="1953567" cy="128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stack of money on a white background&#10;&#10;Description automatically generated">
            <a:extLst>
              <a:ext uri="{FF2B5EF4-FFF2-40B4-BE49-F238E27FC236}">
                <a16:creationId xmlns:a16="http://schemas.microsoft.com/office/drawing/2014/main" id="{22AA4DBD-DF10-760E-622E-576E1DB59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2" y="1143411"/>
            <a:ext cx="1189690" cy="74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974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F5FE6C-C04C-039E-8902-06ECA123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E31D9F-67AC-B2DB-5C31-9CC5394939D0}"/>
              </a:ext>
            </a:extLst>
          </p:cNvPr>
          <p:cNvSpPr txBox="1"/>
          <p:nvPr/>
        </p:nvSpPr>
        <p:spPr>
          <a:xfrm>
            <a:off x="3162182" y="852860"/>
            <a:ext cx="7212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Senior Housing Tax Credit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0104A-4B6B-E2BA-E88B-12AA94CA5E03}"/>
              </a:ext>
            </a:extLst>
          </p:cNvPr>
          <p:cNvSpPr txBox="1"/>
          <p:nvPr/>
        </p:nvSpPr>
        <p:spPr>
          <a:xfrm>
            <a:off x="0" y="2348677"/>
            <a:ext cx="9969675" cy="3091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0950" lvl="1" indent="-473075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65+ Seniors who did not claim the Senior Homestead Property Tax Exemption (Property Tax Reimbursement)</a:t>
            </a:r>
          </a:p>
          <a:p>
            <a:pPr marL="1250950" lvl="1" indent="-473075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$800 based on AGI 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$75K/$125K</a:t>
            </a:r>
          </a:p>
          <a:p>
            <a:pPr marL="1250950" lvl="1" indent="-473075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Prorated for part-year residents</a:t>
            </a:r>
          </a:p>
        </p:txBody>
      </p:sp>
      <p:pic>
        <p:nvPicPr>
          <p:cNvPr id="5" name="Picture 4" descr="A flag with mountains and sun&#10;&#10;Description automatically generated">
            <a:extLst>
              <a:ext uri="{FF2B5EF4-FFF2-40B4-BE49-F238E27FC236}">
                <a16:creationId xmlns:a16="http://schemas.microsoft.com/office/drawing/2014/main" id="{A5D1D249-3374-8ECC-2DE0-4E5E687E2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9" y="352369"/>
            <a:ext cx="2105025" cy="138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3C8E0C4A-F630-00F1-899E-AF15BBC9E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65939"/>
            <a:ext cx="3981376" cy="148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694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461333B-04A7-E37D-1158-7101848BD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2A0338-1BA5-5B20-661A-EA200AFAED62}"/>
              </a:ext>
            </a:extLst>
          </p:cNvPr>
          <p:cNvSpPr txBox="1"/>
          <p:nvPr/>
        </p:nvSpPr>
        <p:spPr>
          <a:xfrm>
            <a:off x="3378380" y="391151"/>
            <a:ext cx="566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TABOR Refund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08335-524D-A356-C81F-D962FCC545E3}"/>
              </a:ext>
            </a:extLst>
          </p:cNvPr>
          <p:cNvSpPr txBox="1"/>
          <p:nvPr/>
        </p:nvSpPr>
        <p:spPr>
          <a:xfrm>
            <a:off x="-253314" y="1711368"/>
            <a:ext cx="7716151" cy="432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full year Colorado residents who were 18 when the tax year began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tiers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than last year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claimed using an ITIN (if the same as 2023)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Deadline is October 15 for all eligible taxpayers</a:t>
            </a:r>
            <a:endParaRPr lang="en-US" sz="3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9CB5C-9CC2-8E03-B854-5AB99CEC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37" y="2380331"/>
            <a:ext cx="4523811" cy="3234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0A5E5A-6EB9-F44F-85BD-FE9284CC9082}"/>
              </a:ext>
            </a:extLst>
          </p:cNvPr>
          <p:cNvSpPr txBox="1"/>
          <p:nvPr/>
        </p:nvSpPr>
        <p:spPr>
          <a:xfrm>
            <a:off x="4852052" y="972833"/>
            <a:ext cx="3325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(Taxpayer’s Bill of Rights)</a:t>
            </a:r>
          </a:p>
        </p:txBody>
      </p:sp>
      <p:pic>
        <p:nvPicPr>
          <p:cNvPr id="9" name="Picture 8" descr="A stack of money on a flag&#10;&#10;Description automatically generated">
            <a:extLst>
              <a:ext uri="{FF2B5EF4-FFF2-40B4-BE49-F238E27FC236}">
                <a16:creationId xmlns:a16="http://schemas.microsoft.com/office/drawing/2014/main" id="{E21A2E44-55A5-04A6-607E-496FEB37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6" y="391151"/>
            <a:ext cx="1338396" cy="890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logo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D8B1BFCA-CA0F-04E1-EBFA-E592C51A7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93" y="696438"/>
            <a:ext cx="2073231" cy="877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57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A1FF6F-20D3-4A8C-2C30-05B6BF56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825F59-E46F-BA3D-CA56-CDD2EAC13C59}"/>
              </a:ext>
            </a:extLst>
          </p:cNvPr>
          <p:cNvSpPr txBox="1"/>
          <p:nvPr/>
        </p:nvSpPr>
        <p:spPr>
          <a:xfrm>
            <a:off x="4669044" y="427113"/>
            <a:ext cx="313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CC406-06B7-2431-BD44-7D4E44103ED0}"/>
              </a:ext>
            </a:extLst>
          </p:cNvPr>
          <p:cNvSpPr txBox="1"/>
          <p:nvPr/>
        </p:nvSpPr>
        <p:spPr>
          <a:xfrm>
            <a:off x="3177131" y="1128980"/>
            <a:ext cx="504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Tax Updates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VITA">
            <a:extLst>
              <a:ext uri="{FF2B5EF4-FFF2-40B4-BE49-F238E27FC236}">
                <a16:creationId xmlns:a16="http://schemas.microsoft.com/office/drawing/2014/main" id="{93CE0AF3-05D6-D959-7995-FAEDB2CF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97" y="4691297"/>
            <a:ext cx="2076036" cy="122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flag with mountains and sun&#10;&#10;Description automatically generated">
            <a:extLst>
              <a:ext uri="{FF2B5EF4-FFF2-40B4-BE49-F238E27FC236}">
                <a16:creationId xmlns:a16="http://schemas.microsoft.com/office/drawing/2014/main" id="{6D3E875C-EEC6-3FA8-3740-CFCC24EC1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72" y="112898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0700E-2BBF-7B0B-DB1A-1B52BB725264}"/>
              </a:ext>
            </a:extLst>
          </p:cNvPr>
          <p:cNvSpPr txBox="1"/>
          <p:nvPr/>
        </p:nvSpPr>
        <p:spPr>
          <a:xfrm>
            <a:off x="1197619" y="1928216"/>
            <a:ext cx="436972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FATC (It’s 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COEITC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Housing Tax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TABOR</a:t>
            </a:r>
          </a:p>
        </p:txBody>
      </p:sp>
    </p:spTree>
    <p:extLst>
      <p:ext uri="{BB962C8B-B14F-4D97-AF65-F5344CB8AC3E}">
        <p14:creationId xmlns:p14="http://schemas.microsoft.com/office/powerpoint/2010/main" val="135015894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1104</TotalTime>
  <Words>329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Arial Narrow</vt:lpstr>
      <vt:lpstr>Arial Rounded MT Bold</vt:lpstr>
      <vt:lpstr>Century Gothic</vt:lpstr>
      <vt:lpstr>Trebuchet MS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Lewis</dc:creator>
  <cp:lastModifiedBy>Martha Lewis</cp:lastModifiedBy>
  <cp:revision>5</cp:revision>
  <cp:lastPrinted>2024-12-18T17:05:06Z</cp:lastPrinted>
  <dcterms:created xsi:type="dcterms:W3CDTF">2022-11-30T03:12:59Z</dcterms:created>
  <dcterms:modified xsi:type="dcterms:W3CDTF">2024-12-18T17:53:04Z</dcterms:modified>
</cp:coreProperties>
</file>