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2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85246" autoAdjust="0"/>
  </p:normalViewPr>
  <p:slideViewPr>
    <p:cSldViewPr snapToGrid="0">
      <p:cViewPr varScale="1">
        <p:scale>
          <a:sx n="70" d="100"/>
          <a:sy n="70" d="100"/>
        </p:scale>
        <p:origin x="90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50908-A6F8-420C-8EA6-DE5C22457A4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4116-5271-449A-8A8D-6EC49CBF0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84116-5271-449A-8A8D-6EC49CBF0B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4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endParaRPr lang="en-US" dirty="0"/>
          </a:p>
          <a:p>
            <a:r>
              <a:rPr lang="en-US" dirty="0"/>
              <a:t>Help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84116-5271-449A-8A8D-6EC49CBF0B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2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1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2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8CB36F-F7B1-4BA8-B29B-7E4C30E3627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A89AAB8-7B3E-433C-9F15-FD4610F1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F50D-88D6-40E3-AA45-215C40E9A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560043"/>
          </a:xfrm>
        </p:spPr>
        <p:txBody>
          <a:bodyPr/>
          <a:lstStyle/>
          <a:p>
            <a:r>
              <a:rPr lang="en-US" dirty="0" err="1"/>
              <a:t>Clockify</a:t>
            </a:r>
            <a:r>
              <a:rPr lang="en-US" dirty="0"/>
              <a:t>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5B659-527B-4382-866C-CBE25888E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221203"/>
            <a:ext cx="7315200" cy="60017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July 14, 2020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Sanjee Choudhuri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5E6B0A-8878-446B-AFDF-7108669E9B35}"/>
              </a:ext>
            </a:extLst>
          </p:cNvPr>
          <p:cNvSpPr txBox="1"/>
          <p:nvPr/>
        </p:nvSpPr>
        <p:spPr>
          <a:xfrm>
            <a:off x="1100015" y="3770807"/>
            <a:ext cx="734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How to log volunteer tutor time using 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Clockify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1D03242-555D-4232-8022-5E8888AF5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600" y="4521292"/>
            <a:ext cx="2689348" cy="168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5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CF2FC8-D184-4B10-83A5-61FC2148B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3848"/>
            <a:ext cx="560825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0DB38-81AB-4E19-9D98-651A0937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4998963" cy="1255469"/>
          </a:xfrm>
        </p:spPr>
        <p:txBody>
          <a:bodyPr>
            <a:normAutofit/>
          </a:bodyPr>
          <a:lstStyle/>
          <a:p>
            <a:r>
              <a:rPr lang="en-US" b="1" dirty="0"/>
              <a:t>What is </a:t>
            </a:r>
            <a:r>
              <a:rPr lang="en-US" b="1" dirty="0" err="1"/>
              <a:t>Clockify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12B77-F521-48C4-B151-CD7D530D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251364"/>
            <a:ext cx="4998962" cy="3533617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 err="1">
                <a:solidFill>
                  <a:srgbClr val="FFFFFF"/>
                </a:solidFill>
              </a:rPr>
              <a:t>Clockify</a:t>
            </a:r>
            <a:r>
              <a:rPr lang="en-US" dirty="0">
                <a:solidFill>
                  <a:srgbClr val="FFFFFF"/>
                </a:solidFill>
              </a:rPr>
              <a:t> is an online time tracking platform!</a:t>
            </a:r>
          </a:p>
          <a:p>
            <a:pPr>
              <a:buClr>
                <a:schemeClr val="bg1"/>
              </a:buClr>
            </a:pPr>
            <a:r>
              <a:rPr lang="en-US" dirty="0" err="1">
                <a:solidFill>
                  <a:srgbClr val="FFFFFF"/>
                </a:solidFill>
              </a:rPr>
              <a:t>Clockify</a:t>
            </a:r>
            <a:r>
              <a:rPr lang="en-US" dirty="0">
                <a:solidFill>
                  <a:srgbClr val="FFFFFF"/>
                </a:solidFill>
              </a:rPr>
              <a:t> can be accessed from your computer or mobile device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Literacy Chicago will be using </a:t>
            </a:r>
            <a:r>
              <a:rPr lang="en-US" dirty="0" err="1">
                <a:solidFill>
                  <a:srgbClr val="FFFFFF"/>
                </a:solidFill>
              </a:rPr>
              <a:t>Clockify</a:t>
            </a:r>
            <a:r>
              <a:rPr lang="en-US" dirty="0">
                <a:solidFill>
                  <a:srgbClr val="FFFFFF"/>
                </a:solidFill>
              </a:rPr>
              <a:t> to help track all the tutors wonderful work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We hope </a:t>
            </a:r>
            <a:r>
              <a:rPr lang="en-US" dirty="0" err="1">
                <a:solidFill>
                  <a:srgbClr val="FFFFFF"/>
                </a:solidFill>
              </a:rPr>
              <a:t>Clockify</a:t>
            </a:r>
            <a:r>
              <a:rPr lang="en-US" dirty="0">
                <a:solidFill>
                  <a:srgbClr val="FFFFFF"/>
                </a:solidFill>
              </a:rPr>
              <a:t> will make submitting hours easier for you and make collecting hours easy for us!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26C8EC1-6909-4187-B0E1-9A56A0370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78" y="778343"/>
            <a:ext cx="5048871" cy="2524436"/>
          </a:xfrm>
          <a:prstGeom prst="rect">
            <a:avLst/>
          </a:prstGeom>
        </p:spPr>
      </p:pic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3B12EC30-4F12-431B-B35E-DB4B0BCE7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78" y="3429000"/>
            <a:ext cx="5048870" cy="2650657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6F462B0-4376-44BB-8B1E-A120B954DC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A6CB-A64A-41E9-919E-BDE11A55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err="1"/>
              <a:t>Clockify</a:t>
            </a:r>
            <a:r>
              <a:rPr lang="en-US" dirty="0"/>
              <a:t>!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3D118B7-339F-4DDC-A7B2-C5E5B0197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2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E4496-AD88-4299-9699-A1CEE6A3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4A8A0-BD4A-43A3-839A-9916FBEA0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268" y="868680"/>
            <a:ext cx="3685364" cy="5120640"/>
          </a:xfrm>
        </p:spPr>
        <p:txBody>
          <a:bodyPr anchor="t"/>
          <a:lstStyle/>
          <a:p>
            <a:endParaRPr lang="en-US" dirty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 should receive an email invitation to the Literacy Chicago </a:t>
            </a:r>
            <a:r>
              <a:rPr lang="en-US" dirty="0" err="1"/>
              <a:t>Clockify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B9321-EFB0-46FD-A3F4-5680B1068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endParaRPr lang="en-US" dirty="0"/>
          </a:p>
          <a:p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Click the link and fill out the required information to sign up!	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D8A4C3-DF45-4DE7-874F-7C739B809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987" y="2684724"/>
            <a:ext cx="2771583" cy="291251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D3AA4F-72DA-4D00-BCAA-F7B01AE8921F}"/>
              </a:ext>
            </a:extLst>
          </p:cNvPr>
          <p:cNvCxnSpPr>
            <a:cxnSpLocks/>
          </p:cNvCxnSpPr>
          <p:nvPr/>
        </p:nvCxnSpPr>
        <p:spPr>
          <a:xfrm>
            <a:off x="7689272" y="747037"/>
            <a:ext cx="0" cy="53547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3FB9CC46-B703-4EF4-B501-744064D510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9" r="700"/>
          <a:stretch/>
        </p:blipFill>
        <p:spPr>
          <a:xfrm>
            <a:off x="3538123" y="2684724"/>
            <a:ext cx="4086726" cy="1261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1E7DEFE-80E1-4817-8A40-EC04DB0BF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7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02B4-F244-448B-916F-4D40796A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</a:t>
            </a:r>
            <a:r>
              <a:rPr lang="en-US" dirty="0" err="1"/>
              <a:t>Clockify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Menu Bar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B0EDF7-9F92-4E3C-9BDA-4422BC4005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912" y="863790"/>
            <a:ext cx="2218088" cy="5121275"/>
          </a:xfrm>
          <a:ln>
            <a:solidFill>
              <a:schemeClr val="tx1"/>
            </a:solidFill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BCEFE-41B6-4546-91C6-13A59FAB4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082" y="868680"/>
            <a:ext cx="4714758" cy="51206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the Menu Bar you’ll use to navigate </a:t>
            </a:r>
            <a:r>
              <a:rPr lang="en-US" dirty="0" err="1"/>
              <a:t>Clockify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Menu Bar is located on the left side of the screen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the time being, the only buttons you need to use 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Timesheet (Dotted orange box)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Time Tracker (Dotted green box)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3D729C-FEB1-47C1-846E-C6E9915F4178}"/>
              </a:ext>
            </a:extLst>
          </p:cNvPr>
          <p:cNvSpPr/>
          <p:nvPr/>
        </p:nvSpPr>
        <p:spPr>
          <a:xfrm>
            <a:off x="3995156" y="2166824"/>
            <a:ext cx="1980946" cy="320691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535393-AFEB-4860-BE3B-13184E0B1D15}"/>
              </a:ext>
            </a:extLst>
          </p:cNvPr>
          <p:cNvSpPr/>
          <p:nvPr/>
        </p:nvSpPr>
        <p:spPr>
          <a:xfrm>
            <a:off x="3995156" y="2595518"/>
            <a:ext cx="1980946" cy="320691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BF47098-5D5A-4B63-B19C-F8AAD5611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40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086509-1281-468A-AAAC-1BBEDAE75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A73850-2107-4E65-85FE-EDD3F45FC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2000"/>
            <a:ext cx="4053525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FD92F-9994-4F17-8E71-B7F81199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89" y="873253"/>
            <a:ext cx="3616348" cy="1322637"/>
          </a:xfrm>
        </p:spPr>
        <p:txBody>
          <a:bodyPr>
            <a:normAutofit fontScale="90000"/>
          </a:bodyPr>
          <a:lstStyle/>
          <a:p>
            <a:r>
              <a:rPr lang="en-US" dirty="0"/>
              <a:t>Entering Time: Timesheet (Easiest)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981C8-3F62-4AE0-8823-A8DDE991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5890"/>
            <a:ext cx="4053526" cy="3788857"/>
          </a:xfrm>
        </p:spPr>
        <p:txBody>
          <a:bodyPr anchor="t">
            <a:normAutofit fontScale="92500"/>
          </a:bodyPr>
          <a:lstStyle/>
          <a:p>
            <a:pPr>
              <a:buClr>
                <a:schemeClr val="bg1"/>
              </a:buClr>
            </a:pPr>
            <a:r>
              <a:rPr lang="en-US" sz="1600" dirty="0">
                <a:solidFill>
                  <a:srgbClr val="FFFFFF"/>
                </a:solidFill>
              </a:rPr>
              <a:t>There are two ways to enter time in </a:t>
            </a:r>
            <a:r>
              <a:rPr lang="en-US" sz="1600" dirty="0" err="1">
                <a:solidFill>
                  <a:srgbClr val="FFFFFF"/>
                </a:solidFill>
              </a:rPr>
              <a:t>Clockify</a:t>
            </a:r>
            <a:r>
              <a:rPr lang="en-US" sz="1600" dirty="0">
                <a:solidFill>
                  <a:srgbClr val="FFFFFF"/>
                </a:solidFill>
              </a:rPr>
              <a:t>. The first way is through the timesheet.</a:t>
            </a: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rgbClr val="FFFFFF"/>
                </a:solidFill>
              </a:rPr>
              <a:t>To enter your time on the Timesheet follow these steps: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Select Project: </a:t>
            </a:r>
            <a:r>
              <a:rPr lang="en-US" sz="1600" dirty="0">
                <a:solidFill>
                  <a:srgbClr val="FFFFFF"/>
                </a:solidFill>
              </a:rPr>
              <a:t>This will be either your students name or your class name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Select Day: </a:t>
            </a:r>
            <a:r>
              <a:rPr lang="en-US" sz="1600" dirty="0">
                <a:solidFill>
                  <a:srgbClr val="FFFFFF"/>
                </a:solidFill>
              </a:rPr>
              <a:t>Click on the timeslot under that day you tutored</a:t>
            </a:r>
            <a:endParaRPr lang="en-US" sz="1600" b="1" dirty="0">
              <a:solidFill>
                <a:srgbClr val="FFFFFF"/>
              </a:solidFill>
            </a:endParaRP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Enter Time: </a:t>
            </a:r>
            <a:r>
              <a:rPr lang="en-US" sz="1600" dirty="0">
                <a:solidFill>
                  <a:srgbClr val="FFFFFF"/>
                </a:solidFill>
              </a:rPr>
              <a:t>Select the start and end time you were tutoring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Enter Description: </a:t>
            </a:r>
            <a:r>
              <a:rPr lang="en-US" sz="1600" dirty="0">
                <a:solidFill>
                  <a:srgbClr val="FFFFFF"/>
                </a:solidFill>
              </a:rPr>
              <a:t>Add a description of what the tutoring sessions consisted of (ex. Two Digit Addition) 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Click Save</a:t>
            </a:r>
          </a:p>
          <a:p>
            <a:pPr lvl="1">
              <a:buClr>
                <a:schemeClr val="bg1"/>
              </a:buClr>
            </a:pP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8644EC-F46B-47AE-BD07-E70535229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833" y="2286000"/>
            <a:ext cx="3435968" cy="3926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027873-0A23-4F4D-A27C-B257B8841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444" y="763734"/>
            <a:ext cx="7540747" cy="14704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134437-AC2A-4EA3-8BC0-61A7EB13BA96}"/>
              </a:ext>
            </a:extLst>
          </p:cNvPr>
          <p:cNvSpPr txBox="1"/>
          <p:nvPr/>
        </p:nvSpPr>
        <p:spPr>
          <a:xfrm>
            <a:off x="4992729" y="1314291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2F68D5-0D3C-4DFF-8935-7459C7CB08C1}"/>
              </a:ext>
            </a:extLst>
          </p:cNvPr>
          <p:cNvSpPr txBox="1"/>
          <p:nvPr/>
        </p:nvSpPr>
        <p:spPr>
          <a:xfrm>
            <a:off x="7936868" y="1314291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60EEE6-D171-4CF5-B6B9-FADFDC2CA68E}"/>
              </a:ext>
            </a:extLst>
          </p:cNvPr>
          <p:cNvSpPr txBox="1"/>
          <p:nvPr/>
        </p:nvSpPr>
        <p:spPr>
          <a:xfrm>
            <a:off x="7357068" y="3657697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FF65BF-2BE6-407D-B2D6-B275E1BBFEBD}"/>
              </a:ext>
            </a:extLst>
          </p:cNvPr>
          <p:cNvSpPr txBox="1"/>
          <p:nvPr/>
        </p:nvSpPr>
        <p:spPr>
          <a:xfrm>
            <a:off x="7357068" y="4254380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B4E051-E63D-4164-BBE1-78F567DC3349}"/>
              </a:ext>
            </a:extLst>
          </p:cNvPr>
          <p:cNvSpPr txBox="1"/>
          <p:nvPr/>
        </p:nvSpPr>
        <p:spPr>
          <a:xfrm>
            <a:off x="8647803" y="5568760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5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368B4848-6021-43A4-A924-244574B136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6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B086509-1281-468A-AAAC-1BBEDAE75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A73850-2107-4E65-85FE-EDD3F45FC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2000"/>
            <a:ext cx="4053525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FD92F-9994-4F17-8E71-B7F81199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51" y="804270"/>
            <a:ext cx="3616348" cy="1322637"/>
          </a:xfrm>
        </p:spPr>
        <p:txBody>
          <a:bodyPr>
            <a:noAutofit/>
          </a:bodyPr>
          <a:lstStyle/>
          <a:p>
            <a:r>
              <a:rPr lang="en-US" sz="2800" dirty="0"/>
              <a:t>Entering Time: </a:t>
            </a:r>
            <a:br>
              <a:rPr lang="en-US" sz="2800" dirty="0"/>
            </a:br>
            <a:r>
              <a:rPr lang="en-US" sz="2800" dirty="0"/>
              <a:t>Time Tracker (Harder)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981C8-3F62-4AE0-8823-A8DDE991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9" y="2126906"/>
            <a:ext cx="3978511" cy="4011363"/>
          </a:xfrm>
        </p:spPr>
        <p:txBody>
          <a:bodyPr anchor="t">
            <a:normAutofit fontScale="92500" lnSpcReduction="10000"/>
          </a:bodyPr>
          <a:lstStyle/>
          <a:p>
            <a:pPr>
              <a:buClr>
                <a:schemeClr val="bg1"/>
              </a:buClr>
            </a:pPr>
            <a:r>
              <a:rPr lang="en-US" sz="1600" dirty="0">
                <a:solidFill>
                  <a:srgbClr val="FFFFFF"/>
                </a:solidFill>
              </a:rPr>
              <a:t>There are two ways to enter time in </a:t>
            </a:r>
            <a:r>
              <a:rPr lang="en-US" sz="1600" dirty="0" err="1">
                <a:solidFill>
                  <a:srgbClr val="FFFFFF"/>
                </a:solidFill>
              </a:rPr>
              <a:t>Clockify</a:t>
            </a:r>
            <a:r>
              <a:rPr lang="en-US" sz="1600" dirty="0">
                <a:solidFill>
                  <a:srgbClr val="FFFFFF"/>
                </a:solidFill>
              </a:rPr>
              <a:t>. The first way is through the timesheet.</a:t>
            </a:r>
          </a:p>
          <a:p>
            <a:pPr>
              <a:buClr>
                <a:schemeClr val="bg1"/>
              </a:buClr>
            </a:pPr>
            <a:r>
              <a:rPr lang="en-US" sz="1600" dirty="0">
                <a:solidFill>
                  <a:srgbClr val="FFFFFF"/>
                </a:solidFill>
              </a:rPr>
              <a:t>To enter your time on the Timesheet follow these steps: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Select Manual Entry: </a:t>
            </a:r>
            <a:r>
              <a:rPr lang="en-US" sz="1600" dirty="0">
                <a:solidFill>
                  <a:srgbClr val="FFFFFF"/>
                </a:solidFill>
              </a:rPr>
              <a:t>There are two options, timer or manual entry. The bottom button is manual entry</a:t>
            </a:r>
            <a:endParaRPr lang="en-US" sz="1600" b="1" dirty="0">
              <a:solidFill>
                <a:srgbClr val="FFFFFF"/>
              </a:solidFill>
            </a:endParaRP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Enter Description: </a:t>
            </a:r>
            <a:r>
              <a:rPr lang="en-US" sz="1600" dirty="0">
                <a:solidFill>
                  <a:srgbClr val="FFFFFF"/>
                </a:solidFill>
              </a:rPr>
              <a:t>Add a description of what the tutoring sessions consisted of (ex. Two Digit Addition) 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Select Project: </a:t>
            </a:r>
            <a:r>
              <a:rPr lang="en-US" sz="1600" dirty="0">
                <a:solidFill>
                  <a:srgbClr val="FFFFFF"/>
                </a:solidFill>
              </a:rPr>
              <a:t>This will be either your students name or your class name 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Enter Time: </a:t>
            </a:r>
            <a:r>
              <a:rPr lang="en-US" sz="1600" dirty="0">
                <a:solidFill>
                  <a:srgbClr val="FFFFFF"/>
                </a:solidFill>
              </a:rPr>
              <a:t>Select the start and end time you were tutoring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Select Day: </a:t>
            </a:r>
            <a:r>
              <a:rPr lang="en-US" sz="1600" dirty="0">
                <a:solidFill>
                  <a:srgbClr val="FFFFFF"/>
                </a:solidFill>
              </a:rPr>
              <a:t>Click on the timeslot under that day you tutored</a:t>
            </a:r>
          </a:p>
          <a:p>
            <a:pPr marL="845820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Click Add</a:t>
            </a:r>
          </a:p>
          <a:p>
            <a:pPr lvl="1">
              <a:buClr>
                <a:schemeClr val="bg1"/>
              </a:buClr>
            </a:pP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15B7F9-5243-4E7C-8D2D-93F2BED86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778" y="2152779"/>
            <a:ext cx="7903395" cy="255244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A1D1718-14C6-496F-8209-305F8DB61B07}"/>
              </a:ext>
            </a:extLst>
          </p:cNvPr>
          <p:cNvSpPr txBox="1"/>
          <p:nvPr/>
        </p:nvSpPr>
        <p:spPr>
          <a:xfrm>
            <a:off x="11872458" y="2279275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6"/>
                </a:solidFill>
              </a:rPr>
              <a:t>1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283347-27E3-482C-B833-0ABBC6DD43DD}"/>
              </a:ext>
            </a:extLst>
          </p:cNvPr>
          <p:cNvSpPr txBox="1"/>
          <p:nvPr/>
        </p:nvSpPr>
        <p:spPr>
          <a:xfrm>
            <a:off x="5081948" y="2234535"/>
            <a:ext cx="3717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2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14313CB-B9F8-4C27-84FF-1734C11B9E3A}"/>
              </a:ext>
            </a:extLst>
          </p:cNvPr>
          <p:cNvSpPr txBox="1"/>
          <p:nvPr/>
        </p:nvSpPr>
        <p:spPr>
          <a:xfrm>
            <a:off x="7965642" y="2228004"/>
            <a:ext cx="3717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3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0FE596-57B7-4417-AB22-4A02F8C905FB}"/>
              </a:ext>
            </a:extLst>
          </p:cNvPr>
          <p:cNvSpPr txBox="1"/>
          <p:nvPr/>
        </p:nvSpPr>
        <p:spPr>
          <a:xfrm>
            <a:off x="8686276" y="2234535"/>
            <a:ext cx="3717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4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5E59F-7ECD-43A9-9458-354BF65C56D1}"/>
              </a:ext>
            </a:extLst>
          </p:cNvPr>
          <p:cNvSpPr txBox="1"/>
          <p:nvPr/>
        </p:nvSpPr>
        <p:spPr>
          <a:xfrm>
            <a:off x="10263586" y="2228004"/>
            <a:ext cx="3717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>
                <a:solidFill>
                  <a:schemeClr val="accent6"/>
                </a:solidFill>
              </a:rPr>
              <a:t>5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F7206858-470C-4044-B8C4-AC879134C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9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0DCEEEA-6FE7-4541-9EB2-EF754066E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A72D00-0CA4-4A88-86CE-B1FB393C5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1DFCBE5-52C1-48A9-89CF-E7D68CCA1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17C8F6-D357-4254-BBAC-96B01EEBE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47203"/>
            <a:ext cx="11707367" cy="25726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62D32-1D64-467F-A98C-11E609ED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1" y="4049486"/>
            <a:ext cx="4825480" cy="18832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dirty="0"/>
              <a:t>Entering Time: Mobile</a:t>
            </a:r>
          </a:p>
        </p:txBody>
      </p:sp>
      <p:pic>
        <p:nvPicPr>
          <p:cNvPr id="15" name="Content Placeholder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E3AD21-B2B3-4393-B9F5-936D9965C1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77" y="208887"/>
            <a:ext cx="1519920" cy="3286314"/>
          </a:xfrm>
          <a:prstGeom prst="rect">
            <a:avLst/>
          </a:prstGeom>
        </p:spPr>
      </p:pic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A78B12-4D62-4E07-B88C-0B61C8ACE4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763" y="208887"/>
            <a:ext cx="1519920" cy="3286315"/>
          </a:xfrm>
          <a:prstGeom prst="rect">
            <a:avLst/>
          </a:prstGeom>
        </p:spPr>
      </p:pic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DFF4FBB-407A-44C3-8B18-5D32FFD890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20" y="208887"/>
            <a:ext cx="1519920" cy="3286314"/>
          </a:xfrm>
          <a:prstGeom prst="rect">
            <a:avLst/>
          </a:prstGeom>
        </p:spPr>
      </p:pic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78FFE8B-704F-444D-81D7-E1BCD9F5AF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506" y="208887"/>
            <a:ext cx="1519920" cy="3286314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D4F9738-259E-4789-AFD6-05B933C9A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8316" y="3938092"/>
            <a:ext cx="4846151" cy="210601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US" sz="1800" dirty="0" err="1">
                <a:solidFill>
                  <a:srgbClr val="FFFFFF"/>
                </a:solidFill>
              </a:rPr>
              <a:t>Clockify</a:t>
            </a:r>
            <a:r>
              <a:rPr lang="en-US" sz="1800" dirty="0">
                <a:solidFill>
                  <a:srgbClr val="FFFFFF"/>
                </a:solidFill>
              </a:rPr>
              <a:t> also has a mobile app for iPhone and Android</a:t>
            </a:r>
          </a:p>
          <a:p>
            <a:pPr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The Menu Bar and functionality are almost exactly the same as on the computer</a:t>
            </a:r>
          </a:p>
          <a:p>
            <a:pPr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We recommend you download the app, so you can enter time immediately after a tutoring session!</a:t>
            </a:r>
          </a:p>
        </p:txBody>
      </p:sp>
      <p:pic>
        <p:nvPicPr>
          <p:cNvPr id="25" name="Picture 2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CDCFF1-3B63-440F-A202-F5D55355F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4" y="207300"/>
            <a:ext cx="1519920" cy="328948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5BD5CD75-6181-48F3-AC5D-54C8452E61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74" y="5913116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9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45796FC-5222-4D59-BD96-74732E9A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Questions?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28168-517B-47CD-801D-9936C420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dirty="0"/>
              <a:t>How often should I enter my time?</a:t>
            </a:r>
          </a:p>
          <a:p>
            <a:pPr lvl="1"/>
            <a:r>
              <a:rPr lang="en-US" dirty="0"/>
              <a:t>Immediately after tutoring! Download the App on your phone for easy access.</a:t>
            </a:r>
          </a:p>
          <a:p>
            <a:r>
              <a:rPr lang="en-US" dirty="0"/>
              <a:t>What if I enter my time wrong?</a:t>
            </a:r>
          </a:p>
          <a:p>
            <a:pPr lvl="1"/>
            <a:r>
              <a:rPr lang="en-US" dirty="0"/>
              <a:t>You can edit your time entries</a:t>
            </a:r>
          </a:p>
          <a:p>
            <a:r>
              <a:rPr lang="en-US" dirty="0"/>
              <a:t>Help! I forgot my password!</a:t>
            </a:r>
          </a:p>
          <a:p>
            <a:pPr lvl="1"/>
            <a:r>
              <a:rPr lang="en-US" dirty="0"/>
              <a:t>Use the “Forgot Password?” button to reset it!</a:t>
            </a:r>
          </a:p>
          <a:p>
            <a:r>
              <a:rPr lang="en-US" dirty="0"/>
              <a:t>I never got the sign-up email. What gives?</a:t>
            </a:r>
          </a:p>
          <a:p>
            <a:pPr lvl="1"/>
            <a:r>
              <a:rPr lang="en-US" dirty="0"/>
              <a:t>Send an email to Joanne and we’ll get </a:t>
            </a:r>
            <a:r>
              <a:rPr lang="en-US"/>
              <a:t>that sorted away</a:t>
            </a:r>
            <a:endParaRPr lang="en-US" dirty="0"/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62115031-30B3-4417-954D-005C3A18B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486" y="5937830"/>
            <a:ext cx="1509326" cy="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539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509</Words>
  <Application>Microsoft Office PowerPoint</Application>
  <PresentationFormat>Widescreen</PresentationFormat>
  <Paragraphs>68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Frame</vt:lpstr>
      <vt:lpstr>Clockify Training</vt:lpstr>
      <vt:lpstr>What is Clockify?</vt:lpstr>
      <vt:lpstr>How to use Clockify!</vt:lpstr>
      <vt:lpstr>Signing Up</vt:lpstr>
      <vt:lpstr>Navigating Clockify:  Menu Bar</vt:lpstr>
      <vt:lpstr>Entering Time: Timesheet (Easiest)</vt:lpstr>
      <vt:lpstr>Entering Time:  Time Tracker (Harder)</vt:lpstr>
      <vt:lpstr>Entering Time: Mobile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Clockify Training</dc:title>
  <dc:creator>Sanjee Choudhuri</dc:creator>
  <cp:lastModifiedBy>Sanjee Choudhuri</cp:lastModifiedBy>
  <cp:revision>2</cp:revision>
  <dcterms:created xsi:type="dcterms:W3CDTF">2020-07-16T06:42:54Z</dcterms:created>
  <dcterms:modified xsi:type="dcterms:W3CDTF">2020-07-16T16:44:19Z</dcterms:modified>
</cp:coreProperties>
</file>